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Program%20Files%20(x86)\Real\RealPlayer\Easter%20Hunny%20Bunny%20Song.flv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13" Type="http://schemas.openxmlformats.org/officeDocument/2006/relationships/image" Target="../media/image8.jpeg"/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12" Type="http://schemas.openxmlformats.org/officeDocument/2006/relationships/image" Target="../media/image7.wmf"/><Relationship Id="rId17" Type="http://schemas.openxmlformats.org/officeDocument/2006/relationships/image" Target="../media/image12.jpeg"/><Relationship Id="rId2" Type="http://schemas.openxmlformats.org/officeDocument/2006/relationships/audio" Target="../media/audio1.wav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11" Type="http://schemas.openxmlformats.org/officeDocument/2006/relationships/image" Target="../media/image6.wmf"/><Relationship Id="rId5" Type="http://schemas.openxmlformats.org/officeDocument/2006/relationships/audio" Target="../media/audio4.wav"/><Relationship Id="rId15" Type="http://schemas.openxmlformats.org/officeDocument/2006/relationships/image" Target="../media/image10.jpeg"/><Relationship Id="rId10" Type="http://schemas.openxmlformats.org/officeDocument/2006/relationships/image" Target="../media/image5.jpeg"/><Relationship Id="rId4" Type="http://schemas.openxmlformats.org/officeDocument/2006/relationships/audio" Target="../media/audio3.wav"/><Relationship Id="rId9" Type="http://schemas.openxmlformats.org/officeDocument/2006/relationships/image" Target="../media/image4.jpeg"/><Relationship Id="rId1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www.helpforenglish.cz/cz/slovni-zasoba/okruhy-slovni-zasoby/slovicka-z-clanku/c2008031802-Easter-vocabula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6877272" cy="6120680"/>
            <a:chOff x="1763688" y="260648"/>
            <a:chExt cx="6877272" cy="6120680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8772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Perceptivní a produktivní 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Easter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vocabulary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duben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4. A  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6589240" cy="1656184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2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se slovní zásobou </a:t>
              </a:r>
              <a:r>
                <a:rPr kumimoji="0" lang="cs-CZ" sz="22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easter</a:t>
              </a:r>
              <a:r>
                <a:rPr kumimoji="0" lang="cs-CZ" sz="22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a seznámení s lidovými zvyky období Velikonoc v </a:t>
              </a:r>
              <a:r>
                <a:rPr kumimoji="0" lang="cs-CZ" sz="22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anglo</a:t>
              </a:r>
              <a:r>
                <a:rPr kumimoji="0" lang="cs-CZ" sz="22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-saských zemích</a:t>
              </a:r>
              <a:r>
                <a:rPr kumimoji="0" lang="cs-CZ" sz="22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 Motivačně je připojeno video s písní, kterou děti rády pohybově ztvární.</a:t>
              </a:r>
              <a:endParaRPr kumimoji="0" lang="cs-CZ" sz="22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Hanka\AppData\Local\Microsoft\Windows\Temporary Internet Files\Content.IE5\LAV7I904\MP90042283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20000"/>
          </a:blip>
          <a:srcRect/>
          <a:stretch>
            <a:fillRect/>
          </a:stretch>
        </p:blipFill>
        <p:spPr bwMode="auto">
          <a:xfrm>
            <a:off x="827584" y="0"/>
            <a:ext cx="7704856" cy="6858000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403648" y="2276872"/>
            <a:ext cx="5976664" cy="936104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Easter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VY_22_INOVACE_05_</a:t>
            </a:r>
            <a:r>
              <a:rPr lang="cs-CZ" sz="2000" dirty="0" err="1" smtClean="0"/>
              <a:t>Easter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Happy </a:t>
            </a:r>
            <a:r>
              <a:rPr lang="cs-CZ" sz="4800" b="1" dirty="0" err="1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Easter</a:t>
            </a:r>
            <a:endParaRPr lang="cs-CZ" sz="4800" b="1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Easter Hunny Bunny Song.fl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484784"/>
            <a:ext cx="6336704" cy="4752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5220072" y="3645024"/>
            <a:ext cx="3654152" cy="3212976"/>
            <a:chOff x="5220072" y="3645024"/>
            <a:chExt cx="3654152" cy="3212976"/>
          </a:xfrm>
        </p:grpSpPr>
        <p:pic>
          <p:nvPicPr>
            <p:cNvPr id="3080" name="Picture 8" descr="C:\Users\Hanka\AppData\Local\Microsoft\Windows\Temporary Internet Files\Content.IE5\1DT82O3F\MP900439280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732240" y="3645024"/>
              <a:ext cx="2141984" cy="3212976"/>
            </a:xfrm>
            <a:prstGeom prst="rect">
              <a:avLst/>
            </a:prstGeom>
            <a:noFill/>
          </p:spPr>
        </p:pic>
        <p:sp>
          <p:nvSpPr>
            <p:cNvPr id="10" name="Nadpis 1"/>
            <p:cNvSpPr txBox="1">
              <a:spLocks/>
            </p:cNvSpPr>
            <p:nvPr/>
          </p:nvSpPr>
          <p:spPr>
            <a:xfrm>
              <a:off x="5220072" y="4941168"/>
              <a:ext cx="1656184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bunny</a:t>
              </a:r>
              <a:endParaRPr kumimoji="0" lang="cs-CZ" sz="4400" b="1" i="0" u="none" strike="noStrike" kern="120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pic>
        <p:nvPicPr>
          <p:cNvPr id="3081" name="Picture 9" descr="C:\Users\Hanka\AppData\Local\Microsoft\Windows\Temporary Internet Files\Content.IE5\FMF10S6Q\MP90042549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87208" y="0"/>
            <a:ext cx="1556792" cy="155679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8144" y="764704"/>
            <a:ext cx="3024336" cy="792088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chocolate</a:t>
            </a:r>
            <a:endParaRPr lang="cs-CZ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203848" y="188640"/>
            <a:ext cx="2761242" cy="1793138"/>
            <a:chOff x="3203848" y="188640"/>
            <a:chExt cx="2761242" cy="1793138"/>
          </a:xfrm>
        </p:grpSpPr>
        <p:pic>
          <p:nvPicPr>
            <p:cNvPr id="3077" name="Picture 5" descr="C:\Users\Hanka\AppData\Local\Microsoft\Windows\Temporary Internet Files\Content.IE5\FMF10S6Q\MC900305495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4427984" y="188640"/>
              <a:ext cx="1537106" cy="1793138"/>
            </a:xfrm>
            <a:prstGeom prst="rect">
              <a:avLst/>
            </a:prstGeom>
            <a:noFill/>
          </p:spPr>
        </p:pic>
        <p:sp>
          <p:nvSpPr>
            <p:cNvPr id="4" name="Nadpis 1"/>
            <p:cNvSpPr txBox="1">
              <a:spLocks/>
            </p:cNvSpPr>
            <p:nvPr/>
          </p:nvSpPr>
          <p:spPr>
            <a:xfrm>
              <a:off x="3203848" y="692696"/>
              <a:ext cx="1512168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egg</a:t>
              </a:r>
              <a:endParaRPr kumimoji="0" lang="cs-CZ" sz="4400" b="0" i="0" u="none" strike="noStrike" kern="1200" cap="none" spc="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987824" y="2204864"/>
            <a:ext cx="2636551" cy="1564836"/>
            <a:chOff x="2987824" y="2204864"/>
            <a:chExt cx="2636551" cy="1564836"/>
          </a:xfrm>
        </p:grpSpPr>
        <p:pic>
          <p:nvPicPr>
            <p:cNvPr id="3084" name="Picture 12" descr="C:\Users\Hanka\AppData\Local\Microsoft\Windows\Temporary Internet Files\Content.IE5\913WHYZM\MC900287615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4572000" y="2204864"/>
              <a:ext cx="1052375" cy="1564836"/>
            </a:xfrm>
            <a:prstGeom prst="rect">
              <a:avLst/>
            </a:prstGeom>
            <a:noFill/>
          </p:spPr>
        </p:pic>
        <p:sp>
          <p:nvSpPr>
            <p:cNvPr id="5" name="Nadpis 1"/>
            <p:cNvSpPr txBox="1">
              <a:spLocks/>
            </p:cNvSpPr>
            <p:nvPr/>
          </p:nvSpPr>
          <p:spPr>
            <a:xfrm>
              <a:off x="2987824" y="2276872"/>
              <a:ext cx="1728192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4400" b="1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+mj-lt"/>
                  <a:ea typeface="+mj-ea"/>
                  <a:cs typeface="+mj-cs"/>
                </a:rPr>
                <a:t>flower</a:t>
              </a:r>
              <a:endParaRPr kumimoji="0" lang="cs-CZ" sz="4400" b="1" i="0" u="none" strike="noStrike" kern="120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51520" y="0"/>
            <a:ext cx="2563267" cy="2555776"/>
            <a:chOff x="251520" y="0"/>
            <a:chExt cx="2563267" cy="2555776"/>
          </a:xfrm>
        </p:grpSpPr>
        <p:pic>
          <p:nvPicPr>
            <p:cNvPr id="24" name="Obrázek 23" descr="in-your-easter-bonnet.jpg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67544" y="0"/>
              <a:ext cx="2347243" cy="1860997"/>
            </a:xfrm>
            <a:prstGeom prst="rect">
              <a:avLst/>
            </a:prstGeom>
          </p:spPr>
        </p:pic>
        <p:sp>
          <p:nvSpPr>
            <p:cNvPr id="6" name="Nadpis 1"/>
            <p:cNvSpPr txBox="1">
              <a:spLocks/>
            </p:cNvSpPr>
            <p:nvPr/>
          </p:nvSpPr>
          <p:spPr>
            <a:xfrm>
              <a:off x="251520" y="1412776"/>
              <a:ext cx="2232248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4400" b="1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+mj-lt"/>
                  <a:ea typeface="+mj-ea"/>
                  <a:cs typeface="+mj-cs"/>
                </a:rPr>
                <a:t>bonnet</a:t>
              </a:r>
              <a:endParaRPr kumimoji="0" lang="cs-CZ" sz="4400" b="0" i="0" u="none" strike="noStrike" kern="1200" cap="none" spc="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79512" y="4365104"/>
            <a:ext cx="2083806" cy="2655168"/>
            <a:chOff x="179512" y="4365104"/>
            <a:chExt cx="2083806" cy="2655168"/>
          </a:xfrm>
        </p:grpSpPr>
        <p:pic>
          <p:nvPicPr>
            <p:cNvPr id="3076" name="Picture 4" descr="C:\Users\Hanka\AppData\Local\Microsoft\Windows\Temporary Internet Files\Content.IE5\SAZIA2MA\MC900286841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179512" y="4365104"/>
              <a:ext cx="2083806" cy="2029485"/>
            </a:xfrm>
            <a:prstGeom prst="rect">
              <a:avLst/>
            </a:prstGeom>
            <a:noFill/>
          </p:spPr>
        </p:pic>
        <p:sp>
          <p:nvSpPr>
            <p:cNvPr id="7" name="Nadpis 1"/>
            <p:cNvSpPr txBox="1">
              <a:spLocks/>
            </p:cNvSpPr>
            <p:nvPr/>
          </p:nvSpPr>
          <p:spPr>
            <a:xfrm>
              <a:off x="251520" y="5877272"/>
              <a:ext cx="1872208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easter</a:t>
              </a:r>
              <a:endParaRPr kumimoji="0" lang="cs-CZ" sz="4400" b="0" i="0" u="none" strike="noStrike" kern="1200" cap="none" spc="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55776" y="4221088"/>
            <a:ext cx="2232248" cy="2208332"/>
            <a:chOff x="2555776" y="4221088"/>
            <a:chExt cx="2232248" cy="2208332"/>
          </a:xfrm>
        </p:grpSpPr>
        <p:pic>
          <p:nvPicPr>
            <p:cNvPr id="3075" name="Picture 3" descr="C:\Users\Hanka\AppData\Local\Microsoft\Windows\Temporary Internet Files\Content.IE5\1DT82O3F\MP900401176[1].jpg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2915816" y="4221088"/>
              <a:ext cx="1472940" cy="2208332"/>
            </a:xfrm>
            <a:prstGeom prst="rect">
              <a:avLst/>
            </a:prstGeom>
            <a:noFill/>
          </p:spPr>
        </p:pic>
        <p:sp>
          <p:nvSpPr>
            <p:cNvPr id="8" name="Nadpis 1"/>
            <p:cNvSpPr txBox="1">
              <a:spLocks/>
            </p:cNvSpPr>
            <p:nvPr/>
          </p:nvSpPr>
          <p:spPr>
            <a:xfrm>
              <a:off x="2555776" y="4221088"/>
              <a:ext cx="2232248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400" b="1" i="0" u="none" strike="noStrike" kern="1200" normalizeH="0" baseline="0" noProof="0" dirty="0" smtClean="0">
                  <a:ln w="12700">
                    <a:solidFill>
                      <a:srgbClr val="92D050"/>
                    </a:solidFill>
                    <a:prstDash val="solid"/>
                  </a:ln>
                  <a:solidFill>
                    <a:srgbClr val="FFFF00"/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basket</a:t>
              </a:r>
              <a:endParaRPr kumimoji="0" lang="cs-CZ" sz="4400" b="1" i="0" u="none" strike="noStrike" kern="1200" normalizeH="0" baseline="0" noProof="0" dirty="0">
                <a:ln w="12700">
                  <a:solidFill>
                    <a:srgbClr val="92D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868144" y="1916832"/>
            <a:ext cx="3120120" cy="2511152"/>
            <a:chOff x="5868144" y="1916832"/>
            <a:chExt cx="3120120" cy="2511152"/>
          </a:xfrm>
        </p:grpSpPr>
        <p:pic>
          <p:nvPicPr>
            <p:cNvPr id="3085" name="Picture 13" descr="C:\Users\Hanka\AppData\Local\Microsoft\Windows\Temporary Internet Files\Content.IE5\SAZIA2MA\MP900185202[1].jpg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6516216" y="1916832"/>
              <a:ext cx="2472048" cy="1660392"/>
            </a:xfrm>
            <a:prstGeom prst="rect">
              <a:avLst/>
            </a:prstGeom>
            <a:noFill/>
          </p:spPr>
        </p:pic>
        <p:sp>
          <p:nvSpPr>
            <p:cNvPr id="9" name="Nadpis 1"/>
            <p:cNvSpPr txBox="1">
              <a:spLocks/>
            </p:cNvSpPr>
            <p:nvPr/>
          </p:nvSpPr>
          <p:spPr>
            <a:xfrm>
              <a:off x="5868144" y="3284984"/>
              <a:ext cx="1512168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 fontScale="925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spring</a:t>
              </a:r>
              <a:endParaRPr kumimoji="0" lang="cs-CZ" sz="4400" b="0" i="0" u="none" strike="noStrike" kern="1200" cap="none" spc="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51520" y="2276872"/>
            <a:ext cx="2736304" cy="2007096"/>
            <a:chOff x="251520" y="2276872"/>
            <a:chExt cx="2736304" cy="2007096"/>
          </a:xfrm>
        </p:grpSpPr>
        <p:pic>
          <p:nvPicPr>
            <p:cNvPr id="3083" name="Picture 11" descr="C:\Users\Hanka\AppData\Local\Microsoft\Windows\Temporary Internet Files\Content.IE5\SAZIA2MA\MP900400613[1].jpg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827584" y="2276872"/>
              <a:ext cx="1478525" cy="1848608"/>
            </a:xfrm>
            <a:prstGeom prst="rect">
              <a:avLst/>
            </a:prstGeom>
            <a:noFill/>
          </p:spPr>
        </p:pic>
        <p:sp>
          <p:nvSpPr>
            <p:cNvPr id="11" name="Nadpis 1"/>
            <p:cNvSpPr txBox="1">
              <a:spLocks/>
            </p:cNvSpPr>
            <p:nvPr/>
          </p:nvSpPr>
          <p:spPr>
            <a:xfrm>
              <a:off x="251520" y="3140968"/>
              <a:ext cx="2736304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4400" b="1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latin typeface="+mj-lt"/>
                  <a:ea typeface="+mj-ea"/>
                  <a:cs typeface="+mj-cs"/>
                </a:rPr>
                <a:t>j</a:t>
              </a: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elly</a:t>
              </a:r>
              <a:r>
                <a:rPr kumimoji="0" lang="cs-CZ" sz="4400" b="1" i="0" u="none" strike="noStrike" kern="1200" normalizeH="0" baseline="0" noProof="0" dirty="0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4400" b="1" i="0" u="none" strike="noStrike" kern="1200" normalizeH="0" baseline="0" noProof="0" dirty="0" err="1" smtClean="0">
                  <a:ln w="18000">
                    <a:solidFill>
                      <a:srgbClr val="92D05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  <a:uLnTx/>
                  <a:uFillTx/>
                  <a:latin typeface="+mj-lt"/>
                  <a:ea typeface="+mj-ea"/>
                  <a:cs typeface="+mj-cs"/>
                </a:rPr>
                <a:t>beans</a:t>
              </a:r>
              <a:endParaRPr kumimoji="0" lang="cs-CZ" sz="4400" b="1" i="0" u="none" strike="noStrike" kern="1200" normalizeH="0" baseline="0" noProof="0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asket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nnet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gg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ocolate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spring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bunny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easter.am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Hanka\AppData\Local\Microsoft\Windows\Temporary Internet Files\Content.IE5\LAV7I904\MP90042283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20000"/>
          </a:blip>
          <a:srcRect/>
          <a:stretch>
            <a:fillRect/>
          </a:stretch>
        </p:blipFill>
        <p:spPr bwMode="auto">
          <a:xfrm>
            <a:off x="827584" y="0"/>
            <a:ext cx="7704856" cy="6858000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1" i="0" u="none" strike="noStrike" kern="1200" normalizeH="0" baseline="0" noProof="0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Podnadpis 2"/>
          <p:cNvSpPr>
            <a:spLocks noGrp="1"/>
          </p:cNvSpPr>
          <p:nvPr/>
        </p:nvSpPr>
        <p:spPr bwMode="auto">
          <a:xfrm>
            <a:off x="323528" y="1052736"/>
            <a:ext cx="8305800" cy="2067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endParaRPr lang="cs-CZ" sz="2000" dirty="0" smtClean="0"/>
          </a:p>
          <a:p>
            <a:pPr algn="l"/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helpforenglish.cz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slovni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zasoba</a:t>
            </a:r>
            <a:r>
              <a:rPr lang="cs-CZ" sz="2000" dirty="0" smtClean="0">
                <a:hlinkClick r:id="rId4"/>
              </a:rPr>
              <a:t>/okruhy-</a:t>
            </a:r>
            <a:r>
              <a:rPr lang="cs-CZ" sz="2000" dirty="0" err="1" smtClean="0">
                <a:hlinkClick r:id="rId4"/>
              </a:rPr>
              <a:t>slovni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zasoby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slovicka</a:t>
            </a:r>
            <a:r>
              <a:rPr lang="cs-CZ" sz="2000" dirty="0" smtClean="0">
                <a:hlinkClick r:id="rId4"/>
              </a:rPr>
              <a:t>-z-</a:t>
            </a:r>
            <a:r>
              <a:rPr lang="cs-CZ" sz="2000" dirty="0" err="1" smtClean="0">
                <a:hlinkClick r:id="rId4"/>
              </a:rPr>
              <a:t>clanku</a:t>
            </a:r>
            <a:r>
              <a:rPr lang="cs-CZ" sz="2000" dirty="0" smtClean="0">
                <a:hlinkClick r:id="rId4"/>
              </a:rPr>
              <a:t>/c2008031802-</a:t>
            </a:r>
            <a:r>
              <a:rPr lang="cs-CZ" sz="2000" dirty="0" err="1" smtClean="0">
                <a:hlinkClick r:id="rId4"/>
              </a:rPr>
              <a:t>Easter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vocabulary.html</a:t>
            </a:r>
            <a:endParaRPr lang="cs-CZ" sz="2000" dirty="0" smtClean="0"/>
          </a:p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5"/>
              </a:rPr>
              <a:t>http://office.</a:t>
            </a:r>
            <a:r>
              <a:rPr lang="cs-CZ" sz="2000" dirty="0" err="1" smtClean="0">
                <a:hlinkClick r:id="rId5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112</Words>
  <Application>Microsoft Office PowerPoint</Application>
  <PresentationFormat>Předvádění na obrazovce (4:3)</PresentationFormat>
  <Paragraphs>34</Paragraphs>
  <Slides>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Easter</vt:lpstr>
      <vt:lpstr>Happy Easter</vt:lpstr>
      <vt:lpstr>chocolate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45</cp:revision>
  <dcterms:created xsi:type="dcterms:W3CDTF">2011-03-18T13:14:45Z</dcterms:created>
  <dcterms:modified xsi:type="dcterms:W3CDTF">2011-12-31T12:25:47Z</dcterms:modified>
</cp:coreProperties>
</file>