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3" r:id="rId2"/>
    <p:sldId id="291" r:id="rId3"/>
    <p:sldId id="257" r:id="rId4"/>
    <p:sldId id="293" r:id="rId5"/>
    <p:sldId id="266" r:id="rId6"/>
    <p:sldId id="294" r:id="rId7"/>
    <p:sldId id="283" r:id="rId8"/>
    <p:sldId id="295" r:id="rId9"/>
    <p:sldId id="296" r:id="rId10"/>
    <p:sldId id="298" r:id="rId11"/>
    <p:sldId id="297" r:id="rId12"/>
    <p:sldId id="299" r:id="rId13"/>
    <p:sldId id="300" r:id="rId14"/>
    <p:sldId id="30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8" autoAdjust="0"/>
    <p:restoredTop sz="94660"/>
  </p:normalViewPr>
  <p:slideViewPr>
    <p:cSldViewPr>
      <p:cViewPr>
        <p:scale>
          <a:sx n="60" d="100"/>
          <a:sy n="60" d="100"/>
        </p:scale>
        <p:origin x="-264" y="-10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va_Bro%C5%BEov%C3%A1_-_official_portrait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ssoud.cz/" TargetMode="External"/><Relationship Id="rId2" Type="http://schemas.openxmlformats.org/officeDocument/2006/relationships/hyperlink" Target="http://www.nsoud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VI.- orgány právní ochrany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Přiblížení činnosti jednotlivých stupňů  soudů v  rámci soustavy soudů v ČR.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– orgány právní ochrany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Nejvyšší soud ČR, Nejvyšší správní soud ČR, vrchní soudy, krajské soudy, okresní soudy,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Ústavní soud ČR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Nejvyšší soud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soud ČR se sídlem v Brně je vrcholným soudním orgánem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občanské soudní řízení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trestní řízení 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složení Nejvyššího soudu ČR - předseda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místopředseda soudu (jmenováni prezidentem republiky), předseda kolegií, předsedové senátů, soudci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soudcovská rada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(poradní orgán předsedy Nejvyššího soudu)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asistenti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- spolupracují se soudci, např. připravují podklady pro rozhodování soudců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JUDr. Iva Brožová, předsedkyně Nejvyššího soudu v Brně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Budova Nejvyššího soudu ČR v Brně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IVA_BR~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16981"/>
            <a:ext cx="4038600" cy="2692400"/>
          </a:xfrm>
          <a:prstGeom prst="rect">
            <a:avLst/>
          </a:prstGeom>
          <a:noFill/>
        </p:spPr>
      </p:pic>
      <p:pic>
        <p:nvPicPr>
          <p:cNvPr id="1027" name="Picture 3" descr="C:\Users\klavikova\Pictures\Budova_CNB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Nejvyšší správní soud ČR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správní soud  ČR sídlí v Brně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dbá v rámci své činnosti o zákonnost a jednotu rozhodování krajských soudů a správních orgánů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rozhoduje ve věcech volebních,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věcech rozpuštění politických stran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politických hnutí, pozastavení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znovuobnovení jejich činnosti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JUDr. Josef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Baxa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předseda Nejvyššího správního soudu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Brně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Budova Nejvyššího správního soudu v Brně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Baxa_Josef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53754"/>
            <a:ext cx="4038600" cy="3018854"/>
          </a:xfrm>
          <a:prstGeom prst="rect">
            <a:avLst/>
          </a:prstGeom>
          <a:noFill/>
        </p:spPr>
      </p:pic>
      <p:pic>
        <p:nvPicPr>
          <p:cNvPr id="2051" name="Picture 3" descr="C:\Users\klavikova\Pictures\BRNO-N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15720"/>
            <a:ext cx="4038600" cy="26949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Vrchní soudy v Praze a Olomouci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rozhodují o odvoláních proti rozsudkům krajských soudů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pražský vrchní soud má působnost pro Městský soud v Praze a Krajské soudy v Praze, Českých Budějovicích, Plzni, Ústí nad Labem, Hradci Králové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vrchní soud v Olomouci  má působnost pro Krajský soud v Brně a Ostravě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Budova Vrchního soudu v Praze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Olomouci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lavikova\Pictures\VS_Olomouc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204864"/>
            <a:ext cx="4038600" cy="3316808"/>
          </a:xfrm>
          <a:prstGeom prst="rect">
            <a:avLst/>
          </a:prstGeom>
          <a:noFill/>
        </p:spPr>
      </p:pic>
      <p:pic>
        <p:nvPicPr>
          <p:cNvPr id="3075" name="Picture 3" descr="C:\Users\klavikova\Pictures\800PX-~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3312368" cy="36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Krajský soud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krajské soudy rozhodují o odvoláních proti rozsudkům okresních soudů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např. rozhodují v některých obchodních věcech,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insolvenčních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řízení,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autorskoprávních sporech, ve sporech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ochranu osobnosti nebo o závažnějších trestných činech (trest nejméně 5 let odnětí svobody)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Okresní soud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ČR existuje celkem 86 okresních soudů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nejnižším stupněm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soustavy obecných soudů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rozhodují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občanskoprávní spory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(rozvody, spory o vlastnictví) a méně závažné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trestné činy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(loupeže, neplacení výživného)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Budova Krajského soudu v Českých Budějovicích a Okresního soudu v Písku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lavikova\Pictures\České_Budějovice,_Lidická_třída,_Krajský_soud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1026" name="Picture 2" descr="C:\Users\klavikova\Pictures\800px-Budova_okresniho_soudu_v_Pisku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276872"/>
            <a:ext cx="4038600" cy="30507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Ústavní soud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stojí mimo soustavu obecných soudů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rozhoduje o souladu právních předpisů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ústavním pořádkem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rozhoduje o ústavních stížnostech proti zásahům státních orgánů do základních lidských práv a svobod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Iva Brožová: JUDr. Iva Brožová, předsedkyně Nejvyššího soudu České republiky.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6. února 2013 [cit. 2013-10-23]. Dostupné z: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http://cs.wikipedia.org/wiki/Soubor:Iva_Bro%C5%BEov%C3%A1_-_official_portrait.jpg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Budova Nejvyššího soudu ČR v Brně: Budova Nejvyššího soudu České republiky, Brno.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22. června 2007 [cit. 2013-10-23]. Dostupné z: http://cs.wikipedia.org/wiki/Soubor:Budova_Nejvy%C5%A1%C5%A1%C3%ADho_soudu_%C4%8CR.jpg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JUDr. Josef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Baxa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(* 1959). [online]. [cit. 16.12.2010]. Dostupné z: 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nssoud.cz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main.aspx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artphoto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_id=504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správní soud České republiky: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Supreme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administrative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court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11. června 2011].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Vrchní soud v Praze: Praha-Nusle. Pankrác, náměstí Hrdinů, ulice 5. května (Severojižní magistrála) a Vrchní soud a Vrchní státní zastupitelství v Praze.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27. září 2011].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Budova Vrchního soudu v Olomouci.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15. dubna 2012].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Krajský soud v Českých Budějovicích: Budova krajského soudu v Českých Budějovicích.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24. ledna 2008].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Okresní soud v Písku: Budova Okresního soudu na Velkém náměstí v Písku, okres Písek, Česko.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9. října 2010].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nsoud.cz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nssoud.cz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1306</TotalTime>
  <Words>681</Words>
  <Application>Microsoft Office PowerPoint</Application>
  <PresentationFormat>Předvádění na obrazovce (4:3)</PresentationFormat>
  <Paragraphs>62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PRÁVO – orgány právní ochrany</vt:lpstr>
      <vt:lpstr>Nejvyšší soud ČR</vt:lpstr>
      <vt:lpstr>JUDr. Iva Brožová, předsedkyně Nejvyššího soudu v Brně  Budova Nejvyššího soudu ČR v Brně</vt:lpstr>
      <vt:lpstr>Nejvyšší správní soud ČR </vt:lpstr>
      <vt:lpstr>JUDr. Josef Baxa, předseda Nejvyššího správního soudu  v Brně Budova Nejvyššího správního soudu v Brně</vt:lpstr>
      <vt:lpstr>Vrchní soudy v Praze a Olomouci</vt:lpstr>
      <vt:lpstr>Budova Vrchního soudu v Praze  a Olomouci</vt:lpstr>
      <vt:lpstr>Krajský soud </vt:lpstr>
      <vt:lpstr>Okresní soud</vt:lpstr>
      <vt:lpstr>Budova Krajského soudu v Českých Budějovicích a Okresního soudu v Písku</vt:lpstr>
      <vt:lpstr>Ústavní soud ČR</vt:lpstr>
      <vt:lpstr>Literatura, citace: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73</cp:revision>
  <dcterms:created xsi:type="dcterms:W3CDTF">2013-01-10T15:51:42Z</dcterms:created>
  <dcterms:modified xsi:type="dcterms:W3CDTF">2013-10-29T20:35:01Z</dcterms:modified>
</cp:coreProperties>
</file>