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2CEF6FD-B3A0-4629-A431-51D610EDC4A2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61D3827-9030-4AF4-86B8-1261DBB9BA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Prací prostředky - pomocné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Ing.Lenka</a:t>
            </a:r>
            <a:r>
              <a:rPr lang="cs-CZ" dirty="0" smtClean="0"/>
              <a:t>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4" name="Group 78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3990064957"/>
              </p:ext>
            </p:extLst>
          </p:nvPr>
        </p:nvGraphicFramePr>
        <p:xfrm>
          <a:off x="251520" y="1556792"/>
          <a:ext cx="6894040" cy="3886945"/>
        </p:xfrm>
        <a:graphic>
          <a:graphicData uri="http://schemas.openxmlformats.org/drawingml/2006/table">
            <a:tbl>
              <a:tblPr/>
              <a:tblGrid>
                <a:gridCol w="1862972"/>
                <a:gridCol w="5031068"/>
              </a:tblGrid>
              <a:tr h="3600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4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VY_12_INOVACE_OV46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Prací prostředky - pomocné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2.8.2012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rozdělením a použitím pomocných pracích prostředků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obrázek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17232"/>
            <a:ext cx="4792287" cy="1172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 - pomocné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Rozdělení pomocných pracích prostředků:</a:t>
            </a:r>
          </a:p>
          <a:p>
            <a:r>
              <a:rPr lang="cs-CZ" dirty="0" smtClean="0"/>
              <a:t>- změkčovací</a:t>
            </a:r>
          </a:p>
          <a:p>
            <a:r>
              <a:rPr lang="cs-CZ" dirty="0" smtClean="0"/>
              <a:t>- namáčecí</a:t>
            </a:r>
          </a:p>
          <a:p>
            <a:r>
              <a:rPr lang="cs-CZ" dirty="0" smtClean="0"/>
              <a:t>- </a:t>
            </a:r>
            <a:r>
              <a:rPr lang="cs-CZ" dirty="0" err="1" smtClean="0"/>
              <a:t>předpírací</a:t>
            </a:r>
            <a:endParaRPr lang="cs-CZ" dirty="0" smtClean="0"/>
          </a:p>
          <a:p>
            <a:r>
              <a:rPr lang="cs-CZ" dirty="0" smtClean="0"/>
              <a:t>- bělící</a:t>
            </a:r>
          </a:p>
          <a:p>
            <a:r>
              <a:rPr lang="cs-CZ" dirty="0" smtClean="0"/>
              <a:t>- apretační</a:t>
            </a:r>
          </a:p>
          <a:p>
            <a:r>
              <a:rPr lang="cs-CZ" dirty="0" smtClean="0"/>
              <a:t>- avivážní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 - pomocné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Změkčovací, namáčecí, </a:t>
            </a:r>
            <a:r>
              <a:rPr lang="cs-CZ" b="1" dirty="0" err="1" smtClean="0"/>
              <a:t>předpírací</a:t>
            </a:r>
            <a:endParaRPr lang="cs-CZ" b="1" dirty="0" smtClean="0"/>
          </a:p>
          <a:p>
            <a:pPr algn="just"/>
            <a:r>
              <a:rPr lang="cs-CZ" dirty="0" smtClean="0"/>
              <a:t>- v oblastech s tvrdou vodou je potřeba vodu při praní změkčovat,</a:t>
            </a:r>
          </a:p>
          <a:p>
            <a:pPr algn="just"/>
            <a:r>
              <a:rPr lang="cs-CZ" dirty="0" smtClean="0"/>
              <a:t>- silně znečištěné prádlo, lněné se před praním namáčí do roztoku </a:t>
            </a:r>
            <a:r>
              <a:rPr lang="cs-CZ" dirty="0" err="1" smtClean="0"/>
              <a:t>namáčecícho</a:t>
            </a:r>
            <a:r>
              <a:rPr lang="cs-CZ" dirty="0" smtClean="0"/>
              <a:t> prostředku – naruší se špína ulpělá na povrchu textilie</a:t>
            </a:r>
          </a:p>
          <a:p>
            <a:pPr algn="just"/>
            <a:r>
              <a:rPr lang="cs-CZ" dirty="0" smtClean="0"/>
              <a:t>- v pračce – „předpírka“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 - pomocné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Bělící prostředky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odstraňují z prádla našedlý nebo zažloutlý odstín a barevné skvrny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bělením se prádlo nedopírá, jen se odstraňuje nežádoucí odstín a barevné nečistoty.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 - pomocné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Bělení probíhá na dvou principech: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1.) chemický princip – oxidační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2.) chemicko-fyzikální princip – tzv. optické zjasňování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 - pomocné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Bělící prostředky se v současné době přidávají do některých tržních druhů pracích prostředků. </a:t>
            </a:r>
          </a:p>
          <a:p>
            <a:pPr algn="just"/>
            <a:r>
              <a:rPr lang="cs-CZ" dirty="0" smtClean="0"/>
              <a:t>Současné době se využívá chemické oxidační bělení chlorovými prostředky.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Prací </a:t>
            </a:r>
            <a:r>
              <a:rPr lang="cs-CZ" dirty="0" smtClean="0"/>
              <a:t>prostředky </a:t>
            </a:r>
            <a:r>
              <a:rPr lang="cs-CZ" dirty="0" smtClean="0"/>
              <a:t>- pomocné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Apretační prostředky</a:t>
            </a:r>
          </a:p>
          <a:p>
            <a:endParaRPr lang="cs-CZ" b="1" dirty="0" smtClean="0"/>
          </a:p>
          <a:p>
            <a:pPr algn="just"/>
            <a:r>
              <a:rPr lang="cs-CZ" dirty="0" smtClean="0"/>
              <a:t>- zlepšují některé vlastnosti tkaniny- vzhled, omak, lesk.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praním se apretační nános porušuje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 - pomocné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Typy apretace:</a:t>
            </a:r>
          </a:p>
          <a:p>
            <a:endParaRPr lang="cs-CZ" dirty="0" smtClean="0"/>
          </a:p>
          <a:p>
            <a:r>
              <a:rPr lang="cs-CZ" dirty="0" smtClean="0"/>
              <a:t>1.) Tužení</a:t>
            </a:r>
          </a:p>
          <a:p>
            <a:endParaRPr lang="cs-CZ" dirty="0" smtClean="0"/>
          </a:p>
          <a:p>
            <a:r>
              <a:rPr lang="cs-CZ" dirty="0" smtClean="0"/>
              <a:t>2.) Aviváž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 - pomocné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Tužící prostředky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cílem škrobení je, aby se prádlo snadno a kvalitně vyžehlilo, mělo hladký omak a určitý lesk.</a:t>
            </a:r>
          </a:p>
          <a:p>
            <a:pPr algn="just"/>
            <a:endParaRPr lang="cs-CZ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Prací prostředky - pomocné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Avivážní prostředky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přidávají </a:t>
            </a:r>
            <a:r>
              <a:rPr lang="cs-CZ" dirty="0" smtClean="0"/>
              <a:t>se do poslední máchací lázně po vyprání.</a:t>
            </a:r>
          </a:p>
          <a:p>
            <a:pPr algn="just"/>
            <a:r>
              <a:rPr lang="cs-CZ" dirty="0" smtClean="0"/>
              <a:t>- prádlo je měkké, hebké, příjemné na omak</a:t>
            </a:r>
          </a:p>
          <a:p>
            <a:pPr algn="just"/>
            <a:r>
              <a:rPr lang="cs-CZ" dirty="0" smtClean="0"/>
              <a:t>- lépe se žehlí, prodlužuje se životnost</a:t>
            </a:r>
          </a:p>
          <a:p>
            <a:pPr algn="just"/>
            <a:r>
              <a:rPr lang="cs-CZ" dirty="0" smtClean="0"/>
              <a:t>- avivážní prostředky prádlo parfemují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1.) Jak se rozdělují prací prostředky 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2.) Které znáš pomocné prací prostředky 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3.) Co víš o změkčovacích prostředcích?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4.) Jaký význam má namáčení prádla ?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5.) Co víš o </a:t>
            </a:r>
            <a:r>
              <a:rPr lang="cs-CZ" dirty="0" err="1" smtClean="0"/>
              <a:t>předpíracích</a:t>
            </a:r>
            <a:r>
              <a:rPr lang="cs-CZ" dirty="0" smtClean="0"/>
              <a:t> prostředcích 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6.) Jaký význam mají apretační prací prostředky?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7.) Jak rozdělujeme apretační prostředky 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8.) Co víš o </a:t>
            </a:r>
            <a:r>
              <a:rPr lang="cs-CZ" smtClean="0"/>
              <a:t>avivážních prostředcích ?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215</TotalTime>
  <Words>392</Words>
  <Application>Microsoft Office PowerPoint</Application>
  <PresentationFormat>Předvádění na obrazovce (4:3)</PresentationFormat>
  <Paragraphs>95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Prací prostředky - pomocné</vt:lpstr>
      <vt:lpstr>DIGITÁLNÍ UČEBNÍ MATERIÁL</vt:lpstr>
      <vt:lpstr>Prací prostředky - pomocné</vt:lpstr>
      <vt:lpstr>Prací prostředky - pomocné</vt:lpstr>
      <vt:lpstr>Prací prostředky - pomocné</vt:lpstr>
      <vt:lpstr>Prací prostředky - pomocné</vt:lpstr>
      <vt:lpstr>Prací prostředky - pomocné</vt:lpstr>
      <vt:lpstr>Prací prostředky - pomocné</vt:lpstr>
      <vt:lpstr>Prací prostředky - pomocné</vt:lpstr>
      <vt:lpstr>Prací prostředky - pomocné</vt:lpstr>
      <vt:lpstr>Prací prostředky - pomocné</vt:lpstr>
      <vt:lpstr>Kontrolní otázky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Prací prostředky - pomocné</dc:title>
  <dc:creator>Lenka Bombera Piskačová</dc:creator>
  <cp:lastModifiedBy>Lenka Bombera Piskačová</cp:lastModifiedBy>
  <cp:revision>22</cp:revision>
  <dcterms:created xsi:type="dcterms:W3CDTF">2013-10-28T18:15:21Z</dcterms:created>
  <dcterms:modified xsi:type="dcterms:W3CDTF">2013-10-29T08:30:50Z</dcterms:modified>
</cp:coreProperties>
</file>