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CABD8-C70C-4C0D-B766-B8D02750995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F8ED3-6B0A-43C4-9C98-9B7BCB0814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325880"/>
              </p:ext>
            </p:extLst>
          </p:nvPr>
        </p:nvGraphicFramePr>
        <p:xfrm>
          <a:off x="2370294" y="68278"/>
          <a:ext cx="4433954" cy="6673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81159" progId="Word.Document.12">
                  <p:embed/>
                </p:oleObj>
              </mc:Choice>
              <mc:Fallback>
                <p:oleObj name="Dokument" r:id="rId3" imgW="5901230" imgH="88811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0294" y="68278"/>
                        <a:ext cx="4433954" cy="6673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650607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228601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MEDIA</a:t>
            </a:r>
            <a:b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means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communication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019424"/>
            <a:ext cx="4786346" cy="21955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Media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Most </a:t>
            </a:r>
            <a:r>
              <a:rPr lang="cs-CZ" sz="28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common</a:t>
            </a:r>
            <a:r>
              <a:rPr lang="cs-CZ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types</a:t>
            </a:r>
            <a:endParaRPr lang="cs-CZ" sz="2800" u="sng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newspaper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magazines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television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role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media</a:t>
            </a:r>
          </a:p>
          <a:p>
            <a:pPr>
              <a:buNone/>
            </a:pPr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inform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entertain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educate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tell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truth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shouldn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't</a:t>
            </a:r>
          </a:p>
          <a:p>
            <a:pPr>
              <a:buNone/>
            </a:pP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ruins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someone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's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life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spread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gossips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create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panic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Newspaper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newspapers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magazines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newsagent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newsstand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paper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delivered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library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rkéta\AppData\Local\Microsoft\Windows\Temporary Internet Files\Content.IE5\Y29W9E5J\MC90028258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429000"/>
            <a:ext cx="3357586" cy="257176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28662" y="1071546"/>
            <a:ext cx="355257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headlines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national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film/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concert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reviews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guides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coverage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advertisements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literary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suplements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1214422"/>
            <a:ext cx="79532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Types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papers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dailies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weeklies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broadsheets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large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more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serious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tabloids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smaller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gossips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scandals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hoax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Times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Guardian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New York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Times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Washington Post</a:t>
            </a:r>
          </a:p>
          <a:p>
            <a:pPr>
              <a:buFontTx/>
              <a:buChar char="-"/>
            </a:pP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station (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Žurnál, Černá Hora, BBC, Český rozhlas)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national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local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broadcasting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broadcasting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studio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tune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a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station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listen 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background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Markéta\AppData\Local\Microsoft\Windows\Temporary Internet Files\Content.IE5\65N68RIO\MC90021256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4214818"/>
            <a:ext cx="3214710" cy="22860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1000108"/>
            <a:ext cx="5235729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listen to:</a:t>
            </a:r>
          </a:p>
          <a:p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updates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breaking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weather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traffic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reports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talk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shows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interviews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music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broadcasting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Television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cable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satellite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TV (link)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comercial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24-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hour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(ČT24, CNN, BBC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sport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hobby/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personalities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arkéta\AppData\Local\Microsoft\Windows\Temporary Internet Files\Content.IE5\Y29W9E5J\MC9000486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643314"/>
            <a:ext cx="3286148" cy="250033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57224" y="928670"/>
            <a:ext cx="466121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see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on TV:</a:t>
            </a:r>
          </a:p>
          <a:p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breakfast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nightly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series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soap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operas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game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shows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/reality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shows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plays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films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cartoons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fairy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commercials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documentaries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weather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forecast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allows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share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photos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friends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arkéta\AppData\Local\Microsoft\Windows\Temporary Internet Files\Content.IE5\Y29W9E5J\MC9000193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3091" y="3286125"/>
            <a:ext cx="4117818" cy="292895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8662" y="1214422"/>
            <a:ext cx="6418745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cs-CZ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online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newspapers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stations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websites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specialized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topics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shops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blogs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own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stories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opinions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social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websites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Twiter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857232"/>
            <a:ext cx="4759636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 the internet you can:</a:t>
            </a:r>
          </a:p>
          <a:p>
            <a:pPr>
              <a:buFont typeface="Wingdings" pitchFamily="2" charset="2"/>
              <a:buChar char="v"/>
            </a:pPr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 –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mails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do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shopping</a:t>
            </a:r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download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films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music</a:t>
            </a:r>
          </a:p>
          <a:p>
            <a:endParaRPr lang="cs-C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friends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kinds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media do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know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role?</a:t>
            </a:r>
          </a:p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newspapers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station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listen to on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channels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programmes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use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internet?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think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dangerous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Why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not?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Markéta\AppData\Local\Microsoft\Windows\Temporary Internet Files\Content.IE5\7A8Q5MA1\MP90039008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1600200"/>
            <a:ext cx="2071702" cy="13287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414</Words>
  <Application>Microsoft Office PowerPoint</Application>
  <PresentationFormat>Předvádění na obrazovce (4:3)</PresentationFormat>
  <Paragraphs>105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Microsoft Word Document</vt:lpstr>
      <vt:lpstr>Prezentace aplikace PowerPoint</vt:lpstr>
      <vt:lpstr>MEDIA (means of communication)</vt:lpstr>
      <vt:lpstr>Media</vt:lpstr>
      <vt:lpstr>Prezentace aplikace PowerPoint</vt:lpstr>
      <vt:lpstr>Prezentace aplikace PowerPoint</vt:lpstr>
      <vt:lpstr>Newspaper</vt:lpstr>
      <vt:lpstr>Prezentace aplikace PowerPoint</vt:lpstr>
      <vt:lpstr>Prezentace aplikace PowerPoint</vt:lpstr>
      <vt:lpstr>Radio</vt:lpstr>
      <vt:lpstr>Prezentace aplikace PowerPoint</vt:lpstr>
      <vt:lpstr>Television</vt:lpstr>
      <vt:lpstr>Prezentace aplikace PowerPoint</vt:lpstr>
      <vt:lpstr>The internet</vt:lpstr>
      <vt:lpstr>Prezentace aplikace PowerPoint</vt:lpstr>
      <vt:lpstr>Prezentace aplikace PowerPoint</vt:lpstr>
      <vt:lpstr>Otázky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Markéta</dc:creator>
  <cp:lastModifiedBy>Jitka Šindelářová</cp:lastModifiedBy>
  <cp:revision>33</cp:revision>
  <dcterms:created xsi:type="dcterms:W3CDTF">2013-10-01T18:42:07Z</dcterms:created>
  <dcterms:modified xsi:type="dcterms:W3CDTF">2013-10-30T07:38:57Z</dcterms:modified>
</cp:coreProperties>
</file>