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54D0C-45C4-41CE-937F-01F8D8170C2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656D-934A-46D5-A1C0-9DB6910C7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6459982"/>
              </p:ext>
            </p:extLst>
          </p:nvPr>
        </p:nvGraphicFramePr>
        <p:xfrm>
          <a:off x="2370294" y="68278"/>
          <a:ext cx="4433954" cy="6673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81159" progId="Word.Document.12">
                  <p:embed/>
                </p:oleObj>
              </mc:Choice>
              <mc:Fallback>
                <p:oleObj name="Dokument" r:id="rId3" imgW="5901230" imgH="88811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0294" y="68278"/>
                        <a:ext cx="4433954" cy="6673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873497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2000264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Markéta\AppData\Local\Microsoft\Windows\Temporary Internet Files\Content.IE5\7A8Q5MA1\MC9004465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569006"/>
            <a:ext cx="2394024" cy="300313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Kinds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Team x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individual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Indoor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outdoor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games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Winter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(bobsleigh,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downhill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cross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country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martial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arts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(judo, karate….)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Extreme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(paragliding, rafting,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skydiving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free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skiing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rkéta\AppData\Local\Microsoft\Windows\Temporary Internet Files\Content.IE5\Y29W9E5J\MC9004465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"/>
            <a:ext cx="2928958" cy="37147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Sport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equipment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racket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hockey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stick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puck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helmet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skates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protector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padding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climbing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shoes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rope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sling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karabiners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harness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oars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paddle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canoe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kayak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yacht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suit, oxygen tank,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goggles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breathing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mask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floor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mat,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clothes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special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running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shoes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5072074"/>
            <a:ext cx="2214577" cy="157163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Places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court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squash,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volleyball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basketball)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pitch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cricket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rugby)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field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american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baseball,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soccer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-ring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hockey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figure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skating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…...)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pool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Markéta\AppData\Local\Microsoft\Windows\Temporary Internet Files\Content.IE5\7A8Q5MA1\MM900300545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3857628"/>
            <a:ext cx="3143272" cy="264320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Places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a </a:t>
            </a:r>
            <a:r>
              <a:rPr lang="cs-CZ" dirty="0" err="1" smtClean="0"/>
              <a:t>gym</a:t>
            </a:r>
            <a:r>
              <a:rPr lang="cs-CZ" dirty="0" smtClean="0"/>
              <a:t> (</a:t>
            </a:r>
            <a:r>
              <a:rPr lang="cs-CZ" dirty="0" err="1" smtClean="0"/>
              <a:t>indoor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err="1" smtClean="0"/>
              <a:t>athletic</a:t>
            </a:r>
            <a:r>
              <a:rPr lang="cs-CZ" dirty="0" smtClean="0"/>
              <a:t> stadion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err="1" smtClean="0"/>
              <a:t>climbing</a:t>
            </a:r>
            <a:r>
              <a:rPr lang="cs-CZ" dirty="0"/>
              <a:t> </a:t>
            </a:r>
            <a:r>
              <a:rPr lang="cs-CZ" dirty="0" err="1" smtClean="0"/>
              <a:t>wall</a:t>
            </a:r>
            <a:r>
              <a:rPr lang="cs-CZ" dirty="0" smtClean="0"/>
              <a:t> (</a:t>
            </a:r>
            <a:r>
              <a:rPr lang="cs-CZ" dirty="0" err="1" smtClean="0"/>
              <a:t>mountains</a:t>
            </a:r>
            <a:r>
              <a:rPr lang="cs-CZ" dirty="0" smtClean="0"/>
              <a:t>/</a:t>
            </a:r>
            <a:r>
              <a:rPr lang="cs-CZ" dirty="0" err="1" smtClean="0"/>
              <a:t>cliffs</a:t>
            </a:r>
            <a:r>
              <a:rPr lang="cs-CZ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ski </a:t>
            </a:r>
            <a:r>
              <a:rPr lang="cs-CZ" dirty="0" err="1" smtClean="0"/>
              <a:t>slope</a:t>
            </a:r>
            <a:r>
              <a:rPr lang="cs-CZ" dirty="0" smtClean="0"/>
              <a:t>/ski lift/ski </a:t>
            </a:r>
            <a:r>
              <a:rPr lang="cs-CZ" dirty="0" err="1" smtClean="0"/>
              <a:t>jump</a:t>
            </a:r>
            <a:endParaRPr lang="cs-CZ" dirty="0"/>
          </a:p>
        </p:txBody>
      </p:sp>
      <p:pic>
        <p:nvPicPr>
          <p:cNvPr id="5127" name="Picture 7" descr="C:\Users\Markéta\AppData\Local\Microsoft\Windows\Temporary Internet Files\Content.IE5\QPG9GMED\MC9003187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1428736"/>
            <a:ext cx="2286015" cy="507209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Sports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events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matches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competitions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cups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orld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European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championships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Olympic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Games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winter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summer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 descr="C:\Users\Markéta\AppData\Local\Microsoft\Windows\Temporary Internet Files\Content.IE5\7A8Q5MA1\MC90001590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7722" y="4000504"/>
            <a:ext cx="4448556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Verbs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connected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sport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activities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part/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participate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in…..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compete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gymnastics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/table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competition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on TV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 love/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enjoy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watching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……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I'd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…………..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practicing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training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hit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puck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kick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into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goal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score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point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 run (100m,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relay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throw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javelin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discus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hammer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 do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high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jump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/pole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vault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to play x to do x to go</a:t>
            </a:r>
          </a:p>
          <a:p>
            <a:pPr>
              <a:buFont typeface="Wingdings" pitchFamily="2" charset="2"/>
              <a:buChar char="Ø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Otázky na opakování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kinds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favourite</a:t>
            </a:r>
            <a:r>
              <a:rPr lang="cs-CZ" dirty="0" smtClean="0"/>
              <a:t> sport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equipment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in </a:t>
            </a:r>
            <a:r>
              <a:rPr lang="cs-CZ" dirty="0" err="1" smtClean="0"/>
              <a:t>summer</a:t>
            </a:r>
            <a:r>
              <a:rPr lang="cs-CZ" dirty="0" smtClean="0"/>
              <a:t>/in </a:t>
            </a:r>
            <a:r>
              <a:rPr lang="cs-CZ" dirty="0" err="1" smtClean="0"/>
              <a:t>winter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</a:t>
            </a:r>
            <a:r>
              <a:rPr lang="cs-CZ" dirty="0" err="1" smtClean="0"/>
              <a:t>be</a:t>
            </a:r>
            <a:r>
              <a:rPr lang="cs-CZ" dirty="0" smtClean="0"/>
              <a:t> a </a:t>
            </a:r>
            <a:r>
              <a:rPr lang="cs-CZ" dirty="0" err="1" smtClean="0"/>
              <a:t>professional</a:t>
            </a:r>
            <a:r>
              <a:rPr lang="cs-CZ" dirty="0" smtClean="0"/>
              <a:t> </a:t>
            </a:r>
            <a:r>
              <a:rPr lang="cs-CZ" dirty="0" err="1" smtClean="0"/>
              <a:t>sportsman</a:t>
            </a:r>
            <a:r>
              <a:rPr lang="cs-CZ" dirty="0" smtClean="0"/>
              <a:t>? </a:t>
            </a:r>
            <a:r>
              <a:rPr lang="cs-CZ" dirty="0" err="1" smtClean="0"/>
              <a:t>Why</a:t>
            </a:r>
            <a:r>
              <a:rPr lang="cs-CZ" dirty="0" smtClean="0"/>
              <a:t>? </a:t>
            </a:r>
            <a:r>
              <a:rPr lang="cs-CZ" dirty="0" err="1" smtClean="0"/>
              <a:t>Why</a:t>
            </a:r>
            <a:r>
              <a:rPr lang="cs-CZ" dirty="0" smtClean="0"/>
              <a:t> not?</a:t>
            </a:r>
          </a:p>
          <a:p>
            <a:pPr marL="514350" indent="-514350">
              <a:buAutoNum type="arabicPeriod"/>
            </a:pPr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 on TV?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ones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0" name="Picture 2" descr="C:\Users\Markéta\AppData\Local\Microsoft\Windows\Temporary Internet Files\Content.IE5\Y29W9E5J\MM900336396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1142984"/>
            <a:ext cx="1500198" cy="14287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353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Microsoft Word Document</vt:lpstr>
      <vt:lpstr>Prezentace aplikace PowerPoint</vt:lpstr>
      <vt:lpstr>SPORT</vt:lpstr>
      <vt:lpstr>Kinds of sports</vt:lpstr>
      <vt:lpstr>Sport equipment</vt:lpstr>
      <vt:lpstr>Places for sports</vt:lpstr>
      <vt:lpstr>Places for sports</vt:lpstr>
      <vt:lpstr>Sports events</vt:lpstr>
      <vt:lpstr>Verbs connected with sport activities</vt:lpstr>
      <vt:lpstr>Prezentace aplikace PowerPoint</vt:lpstr>
      <vt:lpstr>Otázky na opakování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</dc:title>
  <dc:creator>Markéta</dc:creator>
  <cp:lastModifiedBy>Jitka Šindelářová</cp:lastModifiedBy>
  <cp:revision>26</cp:revision>
  <dcterms:created xsi:type="dcterms:W3CDTF">2013-10-04T19:38:00Z</dcterms:created>
  <dcterms:modified xsi:type="dcterms:W3CDTF">2013-10-30T07:49:59Z</dcterms:modified>
</cp:coreProperties>
</file>