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1253B-8E79-443C-B471-E4F8FE54300A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B80C6-AFC3-4420-97E5-314B0BA910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299398"/>
              </p:ext>
            </p:extLst>
          </p:nvPr>
        </p:nvGraphicFramePr>
        <p:xfrm>
          <a:off x="2267745" y="154554"/>
          <a:ext cx="4392488" cy="6496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728513" progId="Word.Document.12">
                  <p:embed/>
                </p:oleObj>
              </mc:Choice>
              <mc:Fallback>
                <p:oleObj name="Dokument" r:id="rId3" imgW="5901230" imgH="87285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5" y="154554"/>
                        <a:ext cx="4392488" cy="6496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16168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2071702"/>
          </a:xfrm>
        </p:spPr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Countable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Uncountable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nouns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Countable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nouns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počitatelná podstatná jména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Countable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nouns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mohou být v jednotném i množném čísle.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banana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……………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bananas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a song ……………….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songs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accident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……….. </a:t>
            </a:r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ccidents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Jednotné číslo se nepoužívá bez členu  nebo jiného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determinantu.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 jednotným číslem používáme a/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my…..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Uncountable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nouns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nepočitatelná podstatná jména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mají pouze tvar jednotného čísla.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sand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money,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luck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rain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cheese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 nepočitatelnými podstatnými jmény se nepoužívá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neurčitý člen a/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Můžeme je použít samostatně bez determinantu.</a:t>
            </a:r>
            <a:endParaRPr lang="cs-CZ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Uncountable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nouns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nepočitatelná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- se mohou „ počítat“  pomocí výrazů: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piece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….,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bottle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…., a bar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……, a game</a:t>
            </a: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...,a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cup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……,a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glass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packet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…,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loaf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……</a:t>
            </a:r>
          </a:p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Příklady: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piece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cheese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bar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chocolate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game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cup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glass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1142984"/>
            <a:ext cx="82868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Některá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podstatná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jména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mohou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být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jak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počitatelná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countable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nepočitatelná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uncountable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Obvykle mají různý význam.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buy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paper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newspaper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paper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note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guests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house.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space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chicken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I‘d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chicken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rice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Enjoy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enough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714356"/>
            <a:ext cx="839155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jsou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obvykle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počitatelná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českém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jazyce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nepočitatelná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anglickém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jazyce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advice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baggage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furniture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information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news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luggage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knowledge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Cvičení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Roztřiď podstatná jména na počitatelná a nepočitatelná.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bus,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baggage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problem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table,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furniture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knowledge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house,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magazine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sand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song,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love,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cup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mountain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music,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river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money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Cvičení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Přiřaď výrazy, kterými by se daly dané věci spočítat: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loaf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milk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cup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chocolate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bowl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information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glass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rice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bar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bread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piece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coffee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389</Words>
  <Application>Microsoft Office PowerPoint</Application>
  <PresentationFormat>Předvádění na obrazovce (4:3)</PresentationFormat>
  <Paragraphs>62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Microsoft Word Document</vt:lpstr>
      <vt:lpstr>Prezentace aplikace PowerPoint</vt:lpstr>
      <vt:lpstr>Countable X Uncountable nouns</vt:lpstr>
      <vt:lpstr>Countable nouns počitatelná podstatná jména</vt:lpstr>
      <vt:lpstr>Uncountable nouns nepočitatelná podstatná jména</vt:lpstr>
      <vt:lpstr>Uncountable nouns nepočitatelná podstatná jména</vt:lpstr>
      <vt:lpstr>Prezentace aplikace PowerPoint</vt:lpstr>
      <vt:lpstr>Prezentace aplikace PowerPoint</vt:lpstr>
      <vt:lpstr>Cvičení </vt:lpstr>
      <vt:lpstr>Cvičení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Countable X Uncountable nouns</dc:title>
  <dc:creator>Markéta</dc:creator>
  <cp:lastModifiedBy>Jitka Šindelářová</cp:lastModifiedBy>
  <cp:revision>34</cp:revision>
  <dcterms:created xsi:type="dcterms:W3CDTF">2013-09-13T19:42:06Z</dcterms:created>
  <dcterms:modified xsi:type="dcterms:W3CDTF">2013-10-30T08:01:03Z</dcterms:modified>
</cp:coreProperties>
</file>