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57" r:id="rId4"/>
    <p:sldId id="258" r:id="rId5"/>
    <p:sldId id="259" r:id="rId6"/>
    <p:sldId id="260" r:id="rId7"/>
    <p:sldId id="261" r:id="rId8"/>
    <p:sldId id="26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5DDEAC-90E9-4898-843B-01CA0FDEB481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8BC26-5D45-43F8-87CE-71E1A8E602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comb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5DDEAC-90E9-4898-843B-01CA0FDEB481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8BC26-5D45-43F8-87CE-71E1A8E602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comb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5DDEAC-90E9-4898-843B-01CA0FDEB481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8BC26-5D45-43F8-87CE-71E1A8E602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comb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5DDEAC-90E9-4898-843B-01CA0FDEB481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8BC26-5D45-43F8-87CE-71E1A8E602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comb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5DDEAC-90E9-4898-843B-01CA0FDEB481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8BC26-5D45-43F8-87CE-71E1A8E602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comb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5DDEAC-90E9-4898-843B-01CA0FDEB481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8BC26-5D45-43F8-87CE-71E1A8E602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comb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5DDEAC-90E9-4898-843B-01CA0FDEB481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8BC26-5D45-43F8-87CE-71E1A8E602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comb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5DDEAC-90E9-4898-843B-01CA0FDEB481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8BC26-5D45-43F8-87CE-71E1A8E602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comb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5DDEAC-90E9-4898-843B-01CA0FDEB481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8BC26-5D45-43F8-87CE-71E1A8E602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comb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5DDEAC-90E9-4898-843B-01CA0FDEB481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8BC26-5D45-43F8-87CE-71E1A8E602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comb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5DDEAC-90E9-4898-843B-01CA0FDEB481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8BC26-5D45-43F8-87CE-71E1A8E602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comb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5DDEAC-90E9-4898-843B-01CA0FDEB481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08BC26-5D45-43F8-87CE-71E1A8E6026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comb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1285860"/>
            <a:ext cx="8229600" cy="1643074"/>
          </a:xfrm>
          <a:solidFill>
            <a:schemeClr val="bg1"/>
          </a:solidFill>
          <a:ln>
            <a:solidFill>
              <a:schemeClr val="accent4"/>
            </a:solidFill>
          </a:ln>
        </p:spPr>
        <p:txBody>
          <a:bodyPr/>
          <a:lstStyle/>
          <a:p>
            <a:r>
              <a:rPr lang="cs-CZ" dirty="0" smtClean="0">
                <a:latin typeface="+mn-lt"/>
                <a:cs typeface="Times New Roman" pitchFamily="18" charset="0"/>
              </a:rPr>
              <a:t>Časové předložky</a:t>
            </a:r>
            <a:endParaRPr lang="cs-CZ" dirty="0">
              <a:latin typeface="+mn-lt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k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81218457"/>
              </p:ext>
            </p:extLst>
          </p:nvPr>
        </p:nvGraphicFramePr>
        <p:xfrm>
          <a:off x="2331477" y="0"/>
          <a:ext cx="4558324" cy="674136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Dokument" r:id="rId3" imgW="5901230" imgH="8728513" progId="Word.Document.12">
                  <p:embed/>
                </p:oleObj>
              </mc:Choice>
              <mc:Fallback>
                <p:oleObj name="Dokument" r:id="rId3" imgW="5901230" imgH="8728513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331477" y="0"/>
                        <a:ext cx="4558324" cy="674136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25120819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/>
          <a:lstStyle/>
          <a:p>
            <a:r>
              <a:rPr lang="cs-CZ" dirty="0" smtClean="0"/>
              <a:t>AT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sz="2800" dirty="0" smtClean="0">
                <a:solidFill>
                  <a:schemeClr val="bg1"/>
                </a:solidFill>
              </a:rPr>
              <a:t>Vyjadřuje přesný čas (hodiny)</a:t>
            </a:r>
          </a:p>
          <a:p>
            <a:pPr>
              <a:buFont typeface="Wingdings" pitchFamily="2" charset="2"/>
              <a:buChar char="v"/>
            </a:pPr>
            <a:endParaRPr lang="cs-CZ" sz="2800" dirty="0">
              <a:solidFill>
                <a:schemeClr val="bg1"/>
              </a:solidFill>
            </a:endParaRPr>
          </a:p>
          <a:p>
            <a:pPr>
              <a:buFont typeface="Wingdings" pitchFamily="2" charset="2"/>
              <a:buChar char="v"/>
            </a:pP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>
                <a:solidFill>
                  <a:schemeClr val="bg1"/>
                </a:solidFill>
              </a:rPr>
              <a:t>a</a:t>
            </a:r>
            <a:r>
              <a:rPr lang="cs-CZ" sz="2800" dirty="0" err="1" smtClean="0">
                <a:solidFill>
                  <a:schemeClr val="bg1"/>
                </a:solidFill>
              </a:rPr>
              <a:t>t</a:t>
            </a:r>
            <a:r>
              <a:rPr lang="cs-CZ" sz="2800" dirty="0" smtClean="0">
                <a:solidFill>
                  <a:schemeClr val="bg1"/>
                </a:solidFill>
              </a:rPr>
              <a:t> 5 o‘</a:t>
            </a:r>
            <a:r>
              <a:rPr lang="cs-CZ" sz="2800" dirty="0" err="1" smtClean="0">
                <a:solidFill>
                  <a:schemeClr val="bg1"/>
                </a:solidFill>
              </a:rPr>
              <a:t>clock</a:t>
            </a:r>
            <a:endParaRPr lang="cs-CZ" sz="2800" dirty="0" smtClean="0">
              <a:solidFill>
                <a:schemeClr val="bg1"/>
              </a:solidFill>
            </a:endParaRPr>
          </a:p>
          <a:p>
            <a:pPr>
              <a:buFont typeface="Wingdings" pitchFamily="2" charset="2"/>
              <a:buChar char="v"/>
            </a:pPr>
            <a:r>
              <a:rPr lang="cs-CZ" sz="2800" dirty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at</a:t>
            </a:r>
            <a:r>
              <a:rPr lang="cs-CZ" sz="2800" dirty="0" smtClean="0">
                <a:solidFill>
                  <a:schemeClr val="bg1"/>
                </a:solidFill>
              </a:rPr>
              <a:t> half past </a:t>
            </a:r>
            <a:r>
              <a:rPr lang="cs-CZ" sz="2800" dirty="0" err="1" smtClean="0">
                <a:solidFill>
                  <a:schemeClr val="bg1"/>
                </a:solidFill>
              </a:rPr>
              <a:t>seven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p.m</a:t>
            </a:r>
            <a:r>
              <a:rPr lang="cs-CZ" sz="2800" dirty="0" smtClean="0">
                <a:solidFill>
                  <a:schemeClr val="bg1"/>
                </a:solidFill>
              </a:rPr>
              <a:t>.</a:t>
            </a:r>
          </a:p>
          <a:p>
            <a:pPr>
              <a:buFont typeface="Wingdings" pitchFamily="2" charset="2"/>
              <a:buChar char="v"/>
            </a:pPr>
            <a:r>
              <a:rPr lang="cs-CZ" sz="2800" dirty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at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night</a:t>
            </a:r>
            <a:endParaRPr lang="cs-CZ" sz="2800" dirty="0" smtClean="0">
              <a:solidFill>
                <a:schemeClr val="bg1"/>
              </a:solidFill>
            </a:endParaRPr>
          </a:p>
          <a:p>
            <a:pPr>
              <a:buFont typeface="Wingdings" pitchFamily="2" charset="2"/>
              <a:buChar char="v"/>
            </a:pPr>
            <a:r>
              <a:rPr lang="cs-CZ" sz="2800" dirty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at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the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weekend</a:t>
            </a:r>
            <a:endParaRPr lang="cs-CZ" sz="2800" dirty="0" smtClean="0">
              <a:solidFill>
                <a:schemeClr val="bg1"/>
              </a:solidFill>
            </a:endParaRPr>
          </a:p>
          <a:p>
            <a:pPr>
              <a:buFont typeface="Wingdings" pitchFamily="2" charset="2"/>
              <a:buChar char="v"/>
            </a:pPr>
            <a:r>
              <a:rPr lang="cs-CZ" sz="2800" dirty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at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Christmas</a:t>
            </a:r>
            <a:r>
              <a:rPr lang="cs-CZ" sz="2800" dirty="0" smtClean="0">
                <a:solidFill>
                  <a:schemeClr val="bg1"/>
                </a:solidFill>
              </a:rPr>
              <a:t>, </a:t>
            </a:r>
            <a:r>
              <a:rPr lang="cs-CZ" sz="2800" dirty="0" err="1" smtClean="0">
                <a:solidFill>
                  <a:schemeClr val="bg1"/>
                </a:solidFill>
              </a:rPr>
              <a:t>Easter</a:t>
            </a:r>
            <a:r>
              <a:rPr lang="cs-CZ" sz="2800" dirty="0" smtClean="0">
                <a:solidFill>
                  <a:schemeClr val="bg1"/>
                </a:solidFill>
              </a:rPr>
              <a:t> (svátky)</a:t>
            </a:r>
          </a:p>
          <a:p>
            <a:pPr>
              <a:buFont typeface="Wingdings" pitchFamily="2" charset="2"/>
              <a:buChar char="v"/>
            </a:pPr>
            <a:r>
              <a:rPr lang="cs-CZ" sz="2800" dirty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at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the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end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of</a:t>
            </a:r>
            <a:r>
              <a:rPr lang="cs-CZ" sz="2800" dirty="0" smtClean="0">
                <a:solidFill>
                  <a:schemeClr val="bg1"/>
                </a:solidFill>
              </a:rPr>
              <a:t>….</a:t>
            </a:r>
          </a:p>
          <a:p>
            <a:pPr>
              <a:buFont typeface="Wingdings" pitchFamily="2" charset="2"/>
              <a:buChar char="v"/>
            </a:pPr>
            <a:r>
              <a:rPr lang="cs-CZ" sz="2800" dirty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at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the</a:t>
            </a:r>
            <a:r>
              <a:rPr lang="cs-CZ" sz="2800" dirty="0" smtClean="0">
                <a:solidFill>
                  <a:schemeClr val="bg1"/>
                </a:solidFill>
              </a:rPr>
              <a:t> moment</a:t>
            </a:r>
            <a:endParaRPr lang="cs-CZ" sz="2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/>
          <a:lstStyle/>
          <a:p>
            <a:r>
              <a:rPr lang="cs-CZ" dirty="0" smtClean="0"/>
              <a:t>ON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2800" dirty="0" smtClean="0">
                <a:solidFill>
                  <a:schemeClr val="bg1"/>
                </a:solidFill>
              </a:rPr>
              <a:t>Vyjadřuje určitý den, datum</a:t>
            </a:r>
          </a:p>
          <a:p>
            <a:pPr>
              <a:buNone/>
            </a:pPr>
            <a:endParaRPr lang="cs-CZ" sz="2800" dirty="0">
              <a:solidFill>
                <a:schemeClr val="bg1"/>
              </a:solidFill>
            </a:endParaRPr>
          </a:p>
          <a:p>
            <a:pPr>
              <a:buFont typeface="Wingdings" pitchFamily="2" charset="2"/>
              <a:buChar char="v"/>
            </a:pPr>
            <a:r>
              <a:rPr lang="cs-CZ" sz="2800" dirty="0" smtClean="0">
                <a:solidFill>
                  <a:schemeClr val="bg1"/>
                </a:solidFill>
              </a:rPr>
              <a:t> on </a:t>
            </a:r>
            <a:r>
              <a:rPr lang="cs-CZ" sz="2800" dirty="0" err="1" smtClean="0">
                <a:solidFill>
                  <a:schemeClr val="bg1"/>
                </a:solidFill>
              </a:rPr>
              <a:t>Saturday</a:t>
            </a:r>
            <a:r>
              <a:rPr lang="cs-CZ" sz="2800" dirty="0" smtClean="0">
                <a:solidFill>
                  <a:schemeClr val="bg1"/>
                </a:solidFill>
              </a:rPr>
              <a:t>, </a:t>
            </a:r>
            <a:r>
              <a:rPr lang="cs-CZ" sz="2800" dirty="0" err="1" smtClean="0">
                <a:solidFill>
                  <a:schemeClr val="bg1"/>
                </a:solidFill>
              </a:rPr>
              <a:t>Monday</a:t>
            </a:r>
            <a:r>
              <a:rPr lang="cs-CZ" sz="2800" dirty="0" smtClean="0">
                <a:solidFill>
                  <a:schemeClr val="bg1"/>
                </a:solidFill>
              </a:rPr>
              <a:t>, </a:t>
            </a:r>
            <a:r>
              <a:rPr lang="cs-CZ" sz="2800" dirty="0" err="1" smtClean="0">
                <a:solidFill>
                  <a:schemeClr val="bg1"/>
                </a:solidFill>
              </a:rPr>
              <a:t>Tuesday</a:t>
            </a:r>
            <a:r>
              <a:rPr lang="cs-CZ" sz="2800" dirty="0" smtClean="0">
                <a:solidFill>
                  <a:schemeClr val="bg1"/>
                </a:solidFill>
              </a:rPr>
              <a:t>………</a:t>
            </a:r>
          </a:p>
          <a:p>
            <a:pPr>
              <a:buFont typeface="Wingdings" pitchFamily="2" charset="2"/>
              <a:buChar char="v"/>
            </a:pPr>
            <a:r>
              <a:rPr lang="cs-CZ" sz="2800" dirty="0" smtClean="0">
                <a:solidFill>
                  <a:schemeClr val="bg1"/>
                </a:solidFill>
              </a:rPr>
              <a:t> on 22 </a:t>
            </a:r>
            <a:r>
              <a:rPr lang="cs-CZ" sz="2800" dirty="0" err="1" smtClean="0">
                <a:solidFill>
                  <a:schemeClr val="bg1"/>
                </a:solidFill>
              </a:rPr>
              <a:t>of</a:t>
            </a:r>
            <a:r>
              <a:rPr lang="cs-CZ" sz="2800" dirty="0" smtClean="0">
                <a:solidFill>
                  <a:schemeClr val="bg1"/>
                </a:solidFill>
              </a:rPr>
              <a:t> June</a:t>
            </a:r>
          </a:p>
          <a:p>
            <a:pPr>
              <a:buFont typeface="Wingdings" pitchFamily="2" charset="2"/>
              <a:buChar char="v"/>
            </a:pPr>
            <a:r>
              <a:rPr lang="cs-CZ" sz="2800" dirty="0" smtClean="0">
                <a:solidFill>
                  <a:schemeClr val="bg1"/>
                </a:solidFill>
              </a:rPr>
              <a:t> on New </a:t>
            </a:r>
            <a:r>
              <a:rPr lang="cs-CZ" sz="2800" dirty="0" err="1" smtClean="0">
                <a:solidFill>
                  <a:schemeClr val="bg1"/>
                </a:solidFill>
              </a:rPr>
              <a:t>Year</a:t>
            </a:r>
            <a:r>
              <a:rPr lang="cs-CZ" sz="2800" dirty="0" smtClean="0">
                <a:solidFill>
                  <a:schemeClr val="bg1"/>
                </a:solidFill>
              </a:rPr>
              <a:t>‘s </a:t>
            </a:r>
            <a:r>
              <a:rPr lang="cs-CZ" sz="2800" dirty="0" err="1" smtClean="0">
                <a:solidFill>
                  <a:schemeClr val="bg1"/>
                </a:solidFill>
              </a:rPr>
              <a:t>Day</a:t>
            </a:r>
            <a:r>
              <a:rPr lang="cs-CZ" sz="2800" dirty="0" smtClean="0">
                <a:solidFill>
                  <a:schemeClr val="bg1"/>
                </a:solidFill>
              </a:rPr>
              <a:t>, On </a:t>
            </a:r>
            <a:r>
              <a:rPr lang="cs-CZ" sz="2800" dirty="0" err="1" smtClean="0">
                <a:solidFill>
                  <a:schemeClr val="bg1"/>
                </a:solidFill>
              </a:rPr>
              <a:t>Christmas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Day</a:t>
            </a:r>
            <a:endParaRPr lang="cs-CZ" sz="2800" dirty="0" smtClean="0">
              <a:solidFill>
                <a:schemeClr val="bg1"/>
              </a:solidFill>
            </a:endParaRPr>
          </a:p>
          <a:p>
            <a:pPr>
              <a:buFont typeface="Wingdings" pitchFamily="2" charset="2"/>
              <a:buChar char="v"/>
            </a:pPr>
            <a:r>
              <a:rPr lang="cs-CZ" sz="2800" dirty="0" smtClean="0">
                <a:solidFill>
                  <a:schemeClr val="bg1"/>
                </a:solidFill>
              </a:rPr>
              <a:t> on </a:t>
            </a:r>
            <a:r>
              <a:rPr lang="cs-CZ" sz="2800" dirty="0" err="1" smtClean="0">
                <a:solidFill>
                  <a:schemeClr val="bg1"/>
                </a:solidFill>
              </a:rPr>
              <a:t>Wednesday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morning</a:t>
            </a:r>
            <a:r>
              <a:rPr lang="cs-CZ" sz="2800" dirty="0" smtClean="0">
                <a:solidFill>
                  <a:schemeClr val="bg1"/>
                </a:solidFill>
              </a:rPr>
              <a:t>, on </a:t>
            </a:r>
            <a:r>
              <a:rPr lang="cs-CZ" sz="2800" dirty="0" err="1" smtClean="0">
                <a:solidFill>
                  <a:schemeClr val="bg1"/>
                </a:solidFill>
              </a:rPr>
              <a:t>Sunday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night</a:t>
            </a:r>
            <a:endParaRPr lang="cs-CZ" sz="2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/>
          <a:lstStyle/>
          <a:p>
            <a:r>
              <a:rPr lang="cs-CZ" dirty="0" smtClean="0"/>
              <a:t>IN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sz="2800" dirty="0" smtClean="0">
                <a:solidFill>
                  <a:schemeClr val="bg1"/>
                </a:solidFill>
              </a:rPr>
              <a:t>Určuje části dne, měsíc, roční období, roky</a:t>
            </a:r>
          </a:p>
          <a:p>
            <a:pPr>
              <a:buNone/>
            </a:pPr>
            <a:endParaRPr lang="cs-CZ" sz="2800" dirty="0" smtClean="0">
              <a:solidFill>
                <a:schemeClr val="bg1"/>
              </a:solidFill>
            </a:endParaRPr>
          </a:p>
          <a:p>
            <a:pPr>
              <a:buFont typeface="Wingdings" pitchFamily="2" charset="2"/>
              <a:buChar char="v"/>
            </a:pPr>
            <a:r>
              <a:rPr lang="cs-CZ" sz="2800" dirty="0">
                <a:solidFill>
                  <a:schemeClr val="bg1"/>
                </a:solidFill>
              </a:rPr>
              <a:t> </a:t>
            </a:r>
            <a:r>
              <a:rPr lang="cs-CZ" sz="2800" dirty="0" smtClean="0">
                <a:solidFill>
                  <a:schemeClr val="bg1"/>
                </a:solidFill>
              </a:rPr>
              <a:t>in </a:t>
            </a:r>
            <a:r>
              <a:rPr lang="cs-CZ" sz="2800" dirty="0" err="1" smtClean="0">
                <a:solidFill>
                  <a:schemeClr val="bg1"/>
                </a:solidFill>
              </a:rPr>
              <a:t>the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morning</a:t>
            </a:r>
            <a:r>
              <a:rPr lang="cs-CZ" sz="2800" dirty="0" smtClean="0">
                <a:solidFill>
                  <a:schemeClr val="bg1"/>
                </a:solidFill>
              </a:rPr>
              <a:t>, </a:t>
            </a:r>
            <a:r>
              <a:rPr lang="cs-CZ" sz="2800" dirty="0" err="1" smtClean="0">
                <a:solidFill>
                  <a:schemeClr val="bg1"/>
                </a:solidFill>
              </a:rPr>
              <a:t>afternoon</a:t>
            </a:r>
            <a:r>
              <a:rPr lang="cs-CZ" sz="2800" dirty="0" smtClean="0">
                <a:solidFill>
                  <a:schemeClr val="bg1"/>
                </a:solidFill>
              </a:rPr>
              <a:t>, </a:t>
            </a:r>
            <a:r>
              <a:rPr lang="cs-CZ" sz="2800" dirty="0" err="1" smtClean="0">
                <a:solidFill>
                  <a:schemeClr val="bg1"/>
                </a:solidFill>
              </a:rPr>
              <a:t>evening</a:t>
            </a:r>
            <a:endParaRPr lang="cs-CZ" sz="2800" dirty="0" smtClean="0">
              <a:solidFill>
                <a:schemeClr val="bg1"/>
              </a:solidFill>
            </a:endParaRPr>
          </a:p>
          <a:p>
            <a:pPr>
              <a:buFont typeface="Wingdings" pitchFamily="2" charset="2"/>
              <a:buChar char="v"/>
            </a:pPr>
            <a:r>
              <a:rPr lang="cs-CZ" sz="2800" dirty="0">
                <a:solidFill>
                  <a:schemeClr val="bg1"/>
                </a:solidFill>
              </a:rPr>
              <a:t> </a:t>
            </a:r>
            <a:r>
              <a:rPr lang="cs-CZ" sz="2800" dirty="0" smtClean="0">
                <a:solidFill>
                  <a:schemeClr val="bg1"/>
                </a:solidFill>
              </a:rPr>
              <a:t>in </a:t>
            </a:r>
            <a:r>
              <a:rPr lang="cs-CZ" sz="2800" dirty="0" err="1" smtClean="0">
                <a:solidFill>
                  <a:schemeClr val="bg1"/>
                </a:solidFill>
              </a:rPr>
              <a:t>July</a:t>
            </a:r>
            <a:r>
              <a:rPr lang="cs-CZ" sz="2800" dirty="0" smtClean="0">
                <a:solidFill>
                  <a:schemeClr val="bg1"/>
                </a:solidFill>
              </a:rPr>
              <a:t>, </a:t>
            </a:r>
            <a:r>
              <a:rPr lang="cs-CZ" sz="2800" dirty="0" err="1" smtClean="0">
                <a:solidFill>
                  <a:schemeClr val="bg1"/>
                </a:solidFill>
              </a:rPr>
              <a:t>March</a:t>
            </a:r>
            <a:r>
              <a:rPr lang="cs-CZ" sz="2800" dirty="0" smtClean="0">
                <a:solidFill>
                  <a:schemeClr val="bg1"/>
                </a:solidFill>
              </a:rPr>
              <a:t>, </a:t>
            </a:r>
            <a:r>
              <a:rPr lang="cs-CZ" sz="2800" dirty="0" err="1" smtClean="0">
                <a:solidFill>
                  <a:schemeClr val="bg1"/>
                </a:solidFill>
              </a:rPr>
              <a:t>September</a:t>
            </a:r>
            <a:r>
              <a:rPr lang="cs-CZ" sz="2800" dirty="0" smtClean="0">
                <a:solidFill>
                  <a:schemeClr val="bg1"/>
                </a:solidFill>
              </a:rPr>
              <a:t>…..</a:t>
            </a:r>
          </a:p>
          <a:p>
            <a:pPr>
              <a:buFont typeface="Wingdings" pitchFamily="2" charset="2"/>
              <a:buChar char="v"/>
            </a:pPr>
            <a:r>
              <a:rPr lang="cs-CZ" sz="2800" dirty="0">
                <a:solidFill>
                  <a:schemeClr val="bg1"/>
                </a:solidFill>
              </a:rPr>
              <a:t> </a:t>
            </a:r>
            <a:r>
              <a:rPr lang="cs-CZ" sz="2800" dirty="0" smtClean="0">
                <a:solidFill>
                  <a:schemeClr val="bg1"/>
                </a:solidFill>
              </a:rPr>
              <a:t>in </a:t>
            </a:r>
            <a:r>
              <a:rPr lang="cs-CZ" sz="2800" dirty="0" err="1" smtClean="0">
                <a:solidFill>
                  <a:schemeClr val="bg1"/>
                </a:solidFill>
              </a:rPr>
              <a:t>Spring</a:t>
            </a:r>
            <a:r>
              <a:rPr lang="cs-CZ" sz="2800" dirty="0" smtClean="0">
                <a:solidFill>
                  <a:schemeClr val="bg1"/>
                </a:solidFill>
              </a:rPr>
              <a:t>, </a:t>
            </a:r>
            <a:r>
              <a:rPr lang="cs-CZ" sz="2800" dirty="0" err="1" smtClean="0">
                <a:solidFill>
                  <a:schemeClr val="bg1"/>
                </a:solidFill>
              </a:rPr>
              <a:t>Summer</a:t>
            </a:r>
            <a:r>
              <a:rPr lang="cs-CZ" sz="2800" dirty="0" smtClean="0">
                <a:solidFill>
                  <a:schemeClr val="bg1"/>
                </a:solidFill>
              </a:rPr>
              <a:t>…….</a:t>
            </a:r>
          </a:p>
          <a:p>
            <a:pPr>
              <a:buFont typeface="Wingdings" pitchFamily="2" charset="2"/>
              <a:buChar char="v"/>
            </a:pPr>
            <a:r>
              <a:rPr lang="cs-CZ" sz="2800" dirty="0">
                <a:solidFill>
                  <a:schemeClr val="bg1"/>
                </a:solidFill>
              </a:rPr>
              <a:t> </a:t>
            </a:r>
            <a:r>
              <a:rPr lang="cs-CZ" sz="2800" dirty="0" smtClean="0">
                <a:solidFill>
                  <a:schemeClr val="bg1"/>
                </a:solidFill>
              </a:rPr>
              <a:t>in 1840, in 2005</a:t>
            </a:r>
          </a:p>
          <a:p>
            <a:pPr>
              <a:buFont typeface="Wingdings" pitchFamily="2" charset="2"/>
              <a:buChar char="v"/>
            </a:pPr>
            <a:endParaRPr lang="cs-CZ" dirty="0"/>
          </a:p>
        </p:txBody>
      </p:sp>
    </p:spTree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/>
          <a:lstStyle/>
          <a:p>
            <a:r>
              <a:rPr lang="cs-CZ" dirty="0" smtClean="0"/>
              <a:t>IN ve frázích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v"/>
            </a:pPr>
            <a:endParaRPr lang="cs-CZ" dirty="0" smtClean="0"/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 in ten </a:t>
            </a:r>
            <a:r>
              <a:rPr lang="cs-CZ" dirty="0" err="1" smtClean="0"/>
              <a:t>minutes</a:t>
            </a:r>
            <a:r>
              <a:rPr lang="cs-CZ" dirty="0" smtClean="0"/>
              <a:t> – během 10 minut</a:t>
            </a:r>
          </a:p>
          <a:p>
            <a:pPr>
              <a:buFont typeface="Wingdings" pitchFamily="2" charset="2"/>
              <a:buChar char="v"/>
            </a:pPr>
            <a:endParaRPr lang="cs-CZ" dirty="0" smtClean="0"/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 in a </a:t>
            </a:r>
            <a:r>
              <a:rPr lang="cs-CZ" dirty="0" err="1" smtClean="0"/>
              <a:t>few</a:t>
            </a:r>
            <a:r>
              <a:rPr lang="cs-CZ" dirty="0" smtClean="0"/>
              <a:t> </a:t>
            </a:r>
            <a:r>
              <a:rPr lang="cs-CZ" dirty="0" err="1" smtClean="0"/>
              <a:t>days</a:t>
            </a:r>
            <a:r>
              <a:rPr lang="cs-CZ" dirty="0" smtClean="0"/>
              <a:t> – během několika dní</a:t>
            </a:r>
          </a:p>
          <a:p>
            <a:pPr>
              <a:buFont typeface="Wingdings" pitchFamily="2" charset="2"/>
              <a:buChar char="v"/>
            </a:pPr>
            <a:endParaRPr lang="cs-CZ" dirty="0" smtClean="0"/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 in </a:t>
            </a:r>
            <a:r>
              <a:rPr lang="cs-CZ" dirty="0" err="1" smtClean="0"/>
              <a:t>two</a:t>
            </a:r>
            <a:r>
              <a:rPr lang="cs-CZ" dirty="0" smtClean="0"/>
              <a:t> </a:t>
            </a:r>
            <a:r>
              <a:rPr lang="cs-CZ" dirty="0" err="1" smtClean="0"/>
              <a:t>years</a:t>
            </a:r>
            <a:r>
              <a:rPr lang="cs-CZ" dirty="0" smtClean="0"/>
              <a:t> – během 2 let</a:t>
            </a:r>
            <a:endParaRPr lang="cs-CZ" dirty="0"/>
          </a:p>
        </p:txBody>
      </p:sp>
    </p:spTree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/>
          <a:lstStyle/>
          <a:p>
            <a:r>
              <a:rPr lang="cs-CZ" dirty="0" smtClean="0"/>
              <a:t>NEPOUŽÍVÁME !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0034" y="1571612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dirty="0" smtClean="0">
                <a:solidFill>
                  <a:schemeClr val="bg1"/>
                </a:solidFill>
              </a:rPr>
              <a:t>Předložky nepoužíváme před výrazy </a:t>
            </a:r>
          </a:p>
          <a:p>
            <a:pPr algn="r">
              <a:buNone/>
            </a:pPr>
            <a:r>
              <a:rPr lang="cs-CZ" sz="2800" b="1" u="sng" dirty="0" err="1" smtClean="0">
                <a:solidFill>
                  <a:schemeClr val="bg1"/>
                </a:solidFill>
              </a:rPr>
              <a:t>this</a:t>
            </a:r>
            <a:r>
              <a:rPr lang="cs-CZ" sz="2800" b="1" u="sng" dirty="0" smtClean="0">
                <a:solidFill>
                  <a:schemeClr val="bg1"/>
                </a:solidFill>
              </a:rPr>
              <a:t>, last, </a:t>
            </a:r>
            <a:r>
              <a:rPr lang="cs-CZ" sz="2800" b="1" u="sng" dirty="0" err="1" smtClean="0">
                <a:solidFill>
                  <a:schemeClr val="bg1"/>
                </a:solidFill>
              </a:rPr>
              <a:t>every</a:t>
            </a:r>
            <a:r>
              <a:rPr lang="cs-CZ" sz="2800" b="1" u="sng" dirty="0" smtClean="0">
                <a:solidFill>
                  <a:schemeClr val="bg1"/>
                </a:solidFill>
              </a:rPr>
              <a:t>, </a:t>
            </a:r>
            <a:r>
              <a:rPr lang="cs-CZ" sz="2800" b="1" u="sng" dirty="0" err="1" smtClean="0">
                <a:solidFill>
                  <a:schemeClr val="bg1"/>
                </a:solidFill>
              </a:rPr>
              <a:t>next</a:t>
            </a:r>
            <a:endParaRPr lang="cs-CZ" sz="2800" b="1" u="sng" dirty="0" smtClean="0">
              <a:solidFill>
                <a:schemeClr val="bg1"/>
              </a:solidFill>
            </a:endParaRPr>
          </a:p>
          <a:p>
            <a:pPr>
              <a:buNone/>
            </a:pPr>
            <a:endParaRPr lang="cs-CZ" sz="2800" b="1" u="sng" dirty="0">
              <a:solidFill>
                <a:schemeClr val="bg1"/>
              </a:solidFill>
            </a:endParaRPr>
          </a:p>
          <a:p>
            <a:pPr>
              <a:buFont typeface="Wingdings" pitchFamily="2" charset="2"/>
              <a:buChar char="v"/>
            </a:pPr>
            <a:r>
              <a:rPr lang="cs-CZ" sz="2800" dirty="0" err="1" smtClean="0">
                <a:solidFill>
                  <a:schemeClr val="bg1"/>
                </a:solidFill>
              </a:rPr>
              <a:t>We</a:t>
            </a:r>
            <a:r>
              <a:rPr lang="cs-CZ" sz="2800" dirty="0" smtClean="0">
                <a:solidFill>
                  <a:schemeClr val="bg1"/>
                </a:solidFill>
              </a:rPr>
              <a:t> are </a:t>
            </a:r>
            <a:r>
              <a:rPr lang="cs-CZ" sz="2800" dirty="0" err="1" smtClean="0">
                <a:solidFill>
                  <a:schemeClr val="bg1"/>
                </a:solidFill>
              </a:rPr>
              <a:t>leaving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for</a:t>
            </a:r>
            <a:r>
              <a:rPr lang="cs-CZ" sz="2800" dirty="0" smtClean="0">
                <a:solidFill>
                  <a:schemeClr val="bg1"/>
                </a:solidFill>
              </a:rPr>
              <a:t> Paris </a:t>
            </a:r>
            <a:r>
              <a:rPr lang="cs-CZ" sz="2800" dirty="0" err="1" smtClean="0">
                <a:solidFill>
                  <a:schemeClr val="bg1"/>
                </a:solidFill>
              </a:rPr>
              <a:t>this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week</a:t>
            </a:r>
            <a:r>
              <a:rPr lang="cs-CZ" sz="2800" dirty="0" smtClean="0">
                <a:solidFill>
                  <a:schemeClr val="bg1"/>
                </a:solidFill>
              </a:rPr>
              <a:t>.</a:t>
            </a:r>
          </a:p>
          <a:p>
            <a:pPr>
              <a:buFont typeface="Wingdings" pitchFamily="2" charset="2"/>
              <a:buChar char="v"/>
            </a:pPr>
            <a:r>
              <a:rPr lang="cs-CZ" sz="2800" dirty="0" smtClean="0">
                <a:solidFill>
                  <a:schemeClr val="bg1"/>
                </a:solidFill>
              </a:rPr>
              <a:t>I </a:t>
            </a:r>
            <a:r>
              <a:rPr lang="cs-CZ" sz="2800" dirty="0" err="1" smtClean="0">
                <a:solidFill>
                  <a:schemeClr val="bg1"/>
                </a:solidFill>
              </a:rPr>
              <a:t>commute</a:t>
            </a:r>
            <a:r>
              <a:rPr lang="cs-CZ" sz="2800" dirty="0" smtClean="0">
                <a:solidFill>
                  <a:schemeClr val="bg1"/>
                </a:solidFill>
              </a:rPr>
              <a:t> to </a:t>
            </a:r>
            <a:r>
              <a:rPr lang="cs-CZ" sz="2800" dirty="0" err="1" smtClean="0">
                <a:solidFill>
                  <a:schemeClr val="bg1"/>
                </a:solidFill>
              </a:rPr>
              <a:t>work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every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day</a:t>
            </a:r>
            <a:r>
              <a:rPr lang="cs-CZ" sz="2800" dirty="0" smtClean="0">
                <a:solidFill>
                  <a:schemeClr val="bg1"/>
                </a:solidFill>
              </a:rPr>
              <a:t>.</a:t>
            </a:r>
          </a:p>
          <a:p>
            <a:pPr>
              <a:buFont typeface="Wingdings" pitchFamily="2" charset="2"/>
              <a:buChar char="v"/>
            </a:pPr>
            <a:r>
              <a:rPr lang="cs-CZ" sz="2800" dirty="0" err="1" smtClean="0">
                <a:solidFill>
                  <a:schemeClr val="bg1"/>
                </a:solidFill>
              </a:rPr>
              <a:t>We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will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be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at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home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next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Monday</a:t>
            </a:r>
            <a:r>
              <a:rPr lang="cs-CZ" sz="2800" dirty="0" smtClean="0">
                <a:solidFill>
                  <a:schemeClr val="bg1"/>
                </a:solidFill>
              </a:rPr>
              <a:t>.</a:t>
            </a:r>
            <a:endParaRPr lang="cs-CZ" sz="2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>
    <p:comb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  <a:ln>
            <a:solidFill>
              <a:schemeClr val="accent4"/>
            </a:solidFill>
          </a:ln>
        </p:spPr>
        <p:txBody>
          <a:bodyPr/>
          <a:lstStyle/>
          <a:p>
            <a:r>
              <a:rPr lang="cs-CZ" dirty="0" smtClean="0"/>
              <a:t>Cvičení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sz="2800" dirty="0" smtClean="0">
                <a:solidFill>
                  <a:schemeClr val="bg1"/>
                </a:solidFill>
              </a:rPr>
              <a:t>Doplňte </a:t>
            </a:r>
            <a:r>
              <a:rPr lang="cs-CZ" sz="2800" dirty="0" err="1" smtClean="0">
                <a:solidFill>
                  <a:schemeClr val="bg1"/>
                </a:solidFill>
              </a:rPr>
              <a:t>at</a:t>
            </a:r>
            <a:r>
              <a:rPr lang="cs-CZ" sz="2800" dirty="0" smtClean="0">
                <a:solidFill>
                  <a:schemeClr val="bg1"/>
                </a:solidFill>
              </a:rPr>
              <a:t>, on, in, nebo nic</a:t>
            </a:r>
          </a:p>
          <a:p>
            <a:pPr>
              <a:buNone/>
            </a:pPr>
            <a:endParaRPr lang="cs-CZ" sz="2800" dirty="0">
              <a:solidFill>
                <a:schemeClr val="bg1"/>
              </a:solidFill>
            </a:endParaRPr>
          </a:p>
          <a:p>
            <a:pPr>
              <a:buNone/>
            </a:pPr>
            <a:r>
              <a:rPr lang="cs-CZ" sz="2800" dirty="0" err="1" smtClean="0">
                <a:solidFill>
                  <a:schemeClr val="bg1"/>
                </a:solidFill>
              </a:rPr>
              <a:t>Steve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is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leaving</a:t>
            </a:r>
            <a:r>
              <a:rPr lang="cs-CZ" sz="2800" dirty="0" smtClean="0">
                <a:solidFill>
                  <a:schemeClr val="bg1"/>
                </a:solidFill>
              </a:rPr>
              <a:t> ……..</a:t>
            </a:r>
            <a:r>
              <a:rPr lang="cs-CZ" sz="2800" dirty="0" err="1" smtClean="0">
                <a:solidFill>
                  <a:schemeClr val="bg1"/>
                </a:solidFill>
              </a:rPr>
              <a:t>Monday</a:t>
            </a:r>
            <a:r>
              <a:rPr lang="cs-CZ" sz="2800" dirty="0" smtClean="0">
                <a:solidFill>
                  <a:schemeClr val="bg1"/>
                </a:solidFill>
              </a:rPr>
              <a:t>. </a:t>
            </a:r>
            <a:r>
              <a:rPr lang="cs-CZ" sz="2800" dirty="0" err="1" smtClean="0">
                <a:solidFill>
                  <a:schemeClr val="bg1"/>
                </a:solidFill>
              </a:rPr>
              <a:t>We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sometimes</a:t>
            </a:r>
            <a:r>
              <a:rPr lang="cs-CZ" sz="2800" dirty="0" smtClean="0">
                <a:solidFill>
                  <a:schemeClr val="bg1"/>
                </a:solidFill>
              </a:rPr>
              <a:t> go to</a:t>
            </a:r>
          </a:p>
          <a:p>
            <a:pPr>
              <a:buNone/>
            </a:pPr>
            <a:r>
              <a:rPr lang="cs-CZ" sz="2800" dirty="0" err="1" smtClean="0">
                <a:solidFill>
                  <a:schemeClr val="bg1"/>
                </a:solidFill>
              </a:rPr>
              <a:t>the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swimming</a:t>
            </a:r>
            <a:r>
              <a:rPr lang="cs-CZ" sz="2800" dirty="0" smtClean="0">
                <a:solidFill>
                  <a:schemeClr val="bg1"/>
                </a:solidFill>
              </a:rPr>
              <a:t>  pool ….</a:t>
            </a:r>
            <a:r>
              <a:rPr lang="cs-CZ" sz="2800" dirty="0" err="1" smtClean="0">
                <a:solidFill>
                  <a:schemeClr val="bg1"/>
                </a:solidFill>
              </a:rPr>
              <a:t>winter</a:t>
            </a:r>
            <a:r>
              <a:rPr lang="cs-CZ" sz="2800" dirty="0" smtClean="0">
                <a:solidFill>
                  <a:schemeClr val="bg1"/>
                </a:solidFill>
              </a:rPr>
              <a:t>. </a:t>
            </a:r>
            <a:r>
              <a:rPr lang="cs-CZ" sz="2800" dirty="0" err="1" smtClean="0">
                <a:solidFill>
                  <a:schemeClr val="bg1"/>
                </a:solidFill>
              </a:rPr>
              <a:t>Our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school</a:t>
            </a:r>
            <a:r>
              <a:rPr lang="cs-CZ" sz="2800" dirty="0" smtClean="0">
                <a:solidFill>
                  <a:schemeClr val="bg1"/>
                </a:solidFill>
              </a:rPr>
              <a:t>  </a:t>
            </a:r>
            <a:r>
              <a:rPr lang="cs-CZ" sz="2800" dirty="0" err="1" smtClean="0">
                <a:solidFill>
                  <a:schemeClr val="bg1"/>
                </a:solidFill>
              </a:rPr>
              <a:t>started</a:t>
            </a:r>
            <a:endParaRPr lang="cs-CZ" sz="2800" dirty="0">
              <a:solidFill>
                <a:schemeClr val="bg1"/>
              </a:solidFill>
            </a:endParaRPr>
          </a:p>
          <a:p>
            <a:pPr>
              <a:buNone/>
            </a:pPr>
            <a:r>
              <a:rPr lang="cs-CZ" sz="2800" dirty="0" smtClean="0">
                <a:solidFill>
                  <a:schemeClr val="bg1"/>
                </a:solidFill>
              </a:rPr>
              <a:t>...1905. I look </a:t>
            </a:r>
            <a:r>
              <a:rPr lang="cs-CZ" sz="2800" dirty="0" err="1" smtClean="0">
                <a:solidFill>
                  <a:schemeClr val="bg1"/>
                </a:solidFill>
              </a:rPr>
              <a:t>at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stars</a:t>
            </a:r>
            <a:r>
              <a:rPr lang="cs-CZ" sz="2800" dirty="0" smtClean="0">
                <a:solidFill>
                  <a:schemeClr val="bg1"/>
                </a:solidFill>
              </a:rPr>
              <a:t> …… </a:t>
            </a:r>
            <a:r>
              <a:rPr lang="cs-CZ" sz="2800" dirty="0" err="1" smtClean="0">
                <a:solidFill>
                  <a:schemeClr val="bg1"/>
                </a:solidFill>
              </a:rPr>
              <a:t>night</a:t>
            </a:r>
            <a:r>
              <a:rPr lang="cs-CZ" sz="2800" dirty="0" smtClean="0">
                <a:solidFill>
                  <a:schemeClr val="bg1"/>
                </a:solidFill>
              </a:rPr>
              <a:t>. </a:t>
            </a:r>
            <a:r>
              <a:rPr lang="cs-CZ" sz="2800" dirty="0" err="1" smtClean="0">
                <a:solidFill>
                  <a:schemeClr val="bg1"/>
                </a:solidFill>
              </a:rPr>
              <a:t>Mum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phones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me</a:t>
            </a:r>
            <a:endParaRPr lang="cs-CZ" sz="2800" dirty="0">
              <a:solidFill>
                <a:schemeClr val="bg1"/>
              </a:solidFill>
            </a:endParaRPr>
          </a:p>
          <a:p>
            <a:pPr>
              <a:buNone/>
            </a:pPr>
            <a:r>
              <a:rPr lang="cs-CZ" sz="2800" dirty="0" smtClean="0">
                <a:solidFill>
                  <a:schemeClr val="bg1"/>
                </a:solidFill>
              </a:rPr>
              <a:t>…….</a:t>
            </a:r>
            <a:r>
              <a:rPr lang="cs-CZ" sz="2800" dirty="0" err="1" smtClean="0">
                <a:solidFill>
                  <a:schemeClr val="bg1"/>
                </a:solidFill>
              </a:rPr>
              <a:t>every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day</a:t>
            </a:r>
            <a:r>
              <a:rPr lang="cs-CZ" sz="2800" dirty="0" smtClean="0">
                <a:solidFill>
                  <a:schemeClr val="bg1"/>
                </a:solidFill>
              </a:rPr>
              <a:t>. </a:t>
            </a:r>
            <a:r>
              <a:rPr lang="cs-CZ" sz="2800" dirty="0" err="1" smtClean="0">
                <a:solidFill>
                  <a:schemeClr val="bg1"/>
                </a:solidFill>
              </a:rPr>
              <a:t>She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doesn</a:t>
            </a:r>
            <a:r>
              <a:rPr lang="cs-CZ" sz="2800" dirty="0" smtClean="0">
                <a:solidFill>
                  <a:schemeClr val="bg1"/>
                </a:solidFill>
              </a:rPr>
              <a:t>‘t go </a:t>
            </a:r>
            <a:r>
              <a:rPr lang="cs-CZ" sz="2800" dirty="0" err="1" smtClean="0">
                <a:solidFill>
                  <a:schemeClr val="bg1"/>
                </a:solidFill>
              </a:rPr>
              <a:t>out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alone</a:t>
            </a:r>
            <a:r>
              <a:rPr lang="cs-CZ" sz="2800" dirty="0" smtClean="0">
                <a:solidFill>
                  <a:schemeClr val="bg1"/>
                </a:solidFill>
              </a:rPr>
              <a:t> …</a:t>
            </a:r>
            <a:r>
              <a:rPr lang="cs-CZ" sz="2800" dirty="0" err="1" smtClean="0">
                <a:solidFill>
                  <a:schemeClr val="bg1"/>
                </a:solidFill>
              </a:rPr>
              <a:t>night</a:t>
            </a:r>
            <a:r>
              <a:rPr lang="cs-CZ" sz="2800" dirty="0" smtClean="0">
                <a:solidFill>
                  <a:schemeClr val="bg1"/>
                </a:solidFill>
              </a:rPr>
              <a:t>.</a:t>
            </a:r>
          </a:p>
          <a:p>
            <a:pPr>
              <a:buNone/>
            </a:pPr>
            <a:r>
              <a:rPr lang="cs-CZ" sz="2800" dirty="0" err="1" smtClean="0">
                <a:solidFill>
                  <a:schemeClr val="bg1"/>
                </a:solidFill>
              </a:rPr>
              <a:t>What</a:t>
            </a:r>
            <a:r>
              <a:rPr lang="cs-CZ" sz="2800" dirty="0" smtClean="0">
                <a:solidFill>
                  <a:schemeClr val="bg1"/>
                </a:solidFill>
              </a:rPr>
              <a:t> do </a:t>
            </a:r>
            <a:r>
              <a:rPr lang="cs-CZ" sz="2800" dirty="0" err="1" smtClean="0">
                <a:solidFill>
                  <a:schemeClr val="bg1"/>
                </a:solidFill>
              </a:rPr>
              <a:t>you</a:t>
            </a:r>
            <a:r>
              <a:rPr lang="cs-CZ" sz="2800" dirty="0" smtClean="0">
                <a:solidFill>
                  <a:schemeClr val="bg1"/>
                </a:solidFill>
              </a:rPr>
              <a:t> do ….</a:t>
            </a:r>
            <a:r>
              <a:rPr lang="cs-CZ" sz="2800" dirty="0" err="1" smtClean="0">
                <a:solidFill>
                  <a:schemeClr val="bg1"/>
                </a:solidFill>
              </a:rPr>
              <a:t>the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weekend</a:t>
            </a:r>
            <a:r>
              <a:rPr lang="cs-CZ" sz="2800" dirty="0" smtClean="0">
                <a:solidFill>
                  <a:schemeClr val="bg1"/>
                </a:solidFill>
              </a:rPr>
              <a:t>?</a:t>
            </a:r>
          </a:p>
          <a:p>
            <a:pPr>
              <a:buNone/>
            </a:pPr>
            <a:r>
              <a:rPr lang="cs-CZ" sz="2800" dirty="0" smtClean="0">
                <a:solidFill>
                  <a:schemeClr val="bg1"/>
                </a:solidFill>
              </a:rPr>
              <a:t>Paul </a:t>
            </a:r>
            <a:r>
              <a:rPr lang="cs-CZ" sz="2800" dirty="0" err="1" smtClean="0">
                <a:solidFill>
                  <a:schemeClr val="bg1"/>
                </a:solidFill>
              </a:rPr>
              <a:t>gets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up</a:t>
            </a:r>
            <a:r>
              <a:rPr lang="cs-CZ" sz="2800" dirty="0" smtClean="0">
                <a:solidFill>
                  <a:schemeClr val="bg1"/>
                </a:solidFill>
              </a:rPr>
              <a:t> …..7 o'</a:t>
            </a:r>
            <a:r>
              <a:rPr lang="cs-CZ" sz="2800" dirty="0" err="1" smtClean="0">
                <a:solidFill>
                  <a:schemeClr val="bg1"/>
                </a:solidFill>
              </a:rPr>
              <a:t>clock</a:t>
            </a:r>
            <a:r>
              <a:rPr lang="cs-CZ" sz="2800" dirty="0" smtClean="0">
                <a:solidFill>
                  <a:schemeClr val="bg1"/>
                </a:solidFill>
              </a:rPr>
              <a:t>. Peter </a:t>
            </a:r>
            <a:r>
              <a:rPr lang="cs-CZ" sz="2800" dirty="0" err="1" smtClean="0">
                <a:solidFill>
                  <a:schemeClr val="bg1"/>
                </a:solidFill>
              </a:rPr>
              <a:t>went</a:t>
            </a:r>
            <a:r>
              <a:rPr lang="cs-CZ" sz="2800" dirty="0" smtClean="0">
                <a:solidFill>
                  <a:schemeClr val="bg1"/>
                </a:solidFill>
              </a:rPr>
              <a:t> to </a:t>
            </a:r>
            <a:r>
              <a:rPr lang="cs-CZ" sz="2800" dirty="0" err="1" smtClean="0">
                <a:solidFill>
                  <a:schemeClr val="bg1"/>
                </a:solidFill>
              </a:rPr>
              <a:t>bed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late</a:t>
            </a:r>
            <a:r>
              <a:rPr lang="cs-CZ" sz="2800" dirty="0" smtClean="0">
                <a:solidFill>
                  <a:schemeClr val="bg1"/>
                </a:solidFill>
              </a:rPr>
              <a:t> …..</a:t>
            </a:r>
          </a:p>
          <a:p>
            <a:pPr>
              <a:buNone/>
            </a:pPr>
            <a:r>
              <a:rPr lang="cs-CZ" sz="2800" dirty="0">
                <a:solidFill>
                  <a:schemeClr val="bg1"/>
                </a:solidFill>
              </a:rPr>
              <a:t> </a:t>
            </a:r>
            <a:r>
              <a:rPr lang="cs-CZ" sz="2800" dirty="0" smtClean="0">
                <a:solidFill>
                  <a:schemeClr val="bg1"/>
                </a:solidFill>
              </a:rPr>
              <a:t>last </a:t>
            </a:r>
            <a:r>
              <a:rPr lang="cs-CZ" sz="2800" dirty="0" err="1" smtClean="0">
                <a:solidFill>
                  <a:schemeClr val="bg1"/>
                </a:solidFill>
              </a:rPr>
              <a:t>night</a:t>
            </a:r>
            <a:r>
              <a:rPr lang="cs-CZ" sz="2800" dirty="0" smtClean="0">
                <a:solidFill>
                  <a:schemeClr val="bg1"/>
                </a:solidFill>
              </a:rPr>
              <a:t>. </a:t>
            </a:r>
            <a:r>
              <a:rPr lang="cs-CZ" sz="2800" dirty="0" err="1" smtClean="0">
                <a:solidFill>
                  <a:schemeClr val="bg1"/>
                </a:solidFill>
              </a:rPr>
              <a:t>Ann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isn</a:t>
            </a:r>
            <a:r>
              <a:rPr lang="cs-CZ" sz="2800" dirty="0" smtClean="0">
                <a:solidFill>
                  <a:schemeClr val="bg1"/>
                </a:solidFill>
              </a:rPr>
              <a:t>‘t </a:t>
            </a:r>
            <a:r>
              <a:rPr lang="cs-CZ" sz="2800" dirty="0" err="1" smtClean="0">
                <a:solidFill>
                  <a:schemeClr val="bg1"/>
                </a:solidFill>
              </a:rPr>
              <a:t>here</a:t>
            </a:r>
            <a:r>
              <a:rPr lang="cs-CZ" sz="2800" dirty="0" smtClean="0">
                <a:solidFill>
                  <a:schemeClr val="bg1"/>
                </a:solidFill>
              </a:rPr>
              <a:t> …..</a:t>
            </a:r>
            <a:r>
              <a:rPr lang="cs-CZ" sz="2800" dirty="0" err="1" smtClean="0">
                <a:solidFill>
                  <a:schemeClr val="bg1"/>
                </a:solidFill>
              </a:rPr>
              <a:t>the</a:t>
            </a:r>
            <a:r>
              <a:rPr lang="cs-CZ" sz="2800" dirty="0" smtClean="0">
                <a:solidFill>
                  <a:schemeClr val="bg1"/>
                </a:solidFill>
              </a:rPr>
              <a:t> moment. </a:t>
            </a:r>
            <a:endParaRPr lang="cs-CZ" sz="2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>
    <p:comb/>
  </p:transition>
</p:sld>
</file>

<file path=ppt/theme/theme1.xml><?xml version="1.0" encoding="utf-8"?>
<a:theme xmlns:a="http://schemas.openxmlformats.org/drawingml/2006/main" name="Motiv sady Office">
  <a:themeElements>
    <a:clrScheme name="Urbanistický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</TotalTime>
  <Words>270</Words>
  <Application>Microsoft Office PowerPoint</Application>
  <PresentationFormat>Předvádění na obrazovce (4:3)</PresentationFormat>
  <Paragraphs>49</Paragraphs>
  <Slides>8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0" baseType="lpstr">
      <vt:lpstr>Motiv sady Office</vt:lpstr>
      <vt:lpstr>Microsoft Word Document</vt:lpstr>
      <vt:lpstr>Časové předložky</vt:lpstr>
      <vt:lpstr>Prezentace aplikace PowerPoint</vt:lpstr>
      <vt:lpstr>AT</vt:lpstr>
      <vt:lpstr>ON</vt:lpstr>
      <vt:lpstr>IN</vt:lpstr>
      <vt:lpstr>IN ve frázích</vt:lpstr>
      <vt:lpstr>NEPOUŽÍVÁME !</vt:lpstr>
      <vt:lpstr>Cvičení 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Časové předložky</dc:title>
  <dc:creator>Markéta</dc:creator>
  <cp:lastModifiedBy>Jitka Šindelářová</cp:lastModifiedBy>
  <cp:revision>20</cp:revision>
  <dcterms:created xsi:type="dcterms:W3CDTF">2013-08-31T03:26:25Z</dcterms:created>
  <dcterms:modified xsi:type="dcterms:W3CDTF">2013-10-30T08:24:30Z</dcterms:modified>
</cp:coreProperties>
</file>