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60" r:id="rId6"/>
    <p:sldId id="259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672B6A-A97E-4FF3-B5D7-4BEDE4BF620A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62EC2F-2D82-4322-9413-B96C1DFF88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841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028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684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6194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420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411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758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543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21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732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242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6748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3C484-EC4D-450D-8269-209308FED1D3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2049F-DB26-4CFE-A7A6-4689DFF7D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6857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3360772"/>
              </p:ext>
            </p:extLst>
          </p:nvPr>
        </p:nvGraphicFramePr>
        <p:xfrm>
          <a:off x="2555776" y="421113"/>
          <a:ext cx="3995206" cy="5960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4" imgW="5901230" imgH="8803396" progId="Word.Document.12">
                  <p:embed/>
                </p:oleObj>
              </mc:Choice>
              <mc:Fallback>
                <p:oleObj name="Dokument" r:id="rId4" imgW="5901230" imgH="880339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55776" y="421113"/>
                        <a:ext cx="3995206" cy="59602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1308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err="1" smtClean="0"/>
              <a:t>Jobs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35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>Who am 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96048"/>
            <a:ext cx="8229600" cy="4525963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/>
              <a:t> </a:t>
            </a:r>
            <a:r>
              <a:rPr lang="en-US" dirty="0" smtClean="0"/>
              <a:t>I drive a taxi.</a:t>
            </a:r>
            <a:r>
              <a:rPr lang="en-US" dirty="0"/>
              <a:t> </a:t>
            </a:r>
            <a:r>
              <a:rPr lang="en-US" dirty="0" smtClean="0"/>
              <a:t>    I am a taxi _______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I repair cars.     I am a _________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I make wooden furniture.     I am a _______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I cook in a restaurant.     I am a _______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I repair water taps.     I am a _______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I treat sick people.     I am a _______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I cut women’s hair.     I am a 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73983" y="1576584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driver.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04842" y="2161359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mechanic.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00192" y="2746135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joiner.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652120" y="3330910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cook.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20072" y="3915685"/>
            <a:ext cx="1745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plumber.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87099" y="4500460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doctor.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84962" y="507477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hairdresser.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82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M</a:t>
            </a:r>
            <a:r>
              <a:rPr lang="en-US" sz="3600" b="1" dirty="0" smtClean="0"/>
              <a:t>y dream job. </a:t>
            </a:r>
            <a:br>
              <a:rPr lang="en-US" sz="3600" b="1" dirty="0" smtClean="0"/>
            </a:br>
            <a:r>
              <a:rPr lang="en-US" sz="2400" dirty="0" smtClean="0"/>
              <a:t>/Complete the sentences. Use the pictures./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96048"/>
            <a:ext cx="8229600" cy="4525963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 would like to work as a _______.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en-US" dirty="0" smtClean="0"/>
              <a:t>Jake wants to be a</a:t>
            </a:r>
            <a:r>
              <a:rPr lang="cs-CZ" dirty="0" smtClean="0"/>
              <a:t> </a:t>
            </a:r>
            <a:r>
              <a:rPr lang="en-US" dirty="0" smtClean="0"/>
              <a:t>_________.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Alice</a:t>
            </a:r>
            <a:r>
              <a:rPr lang="en-US" dirty="0" smtClean="0"/>
              <a:t> would like to be a ____________.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30" name="Picture 6" descr="C:\Users\hanau\AppData\Local\Microsoft\Windows\Temporary Internet Files\Content.IE5\7Z224S3H\MC9002805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556792"/>
            <a:ext cx="1296144" cy="1381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anau\AppData\Local\Microsoft\Windows\Temporary Internet Files\Content.IE5\W6PAQ91Q\MC9000145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356" y="2993008"/>
            <a:ext cx="1160040" cy="1261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anau\AppData\Local\Microsoft\Windows\Temporary Internet Files\Content.IE5\7Z224S3H\MC9002405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495742"/>
            <a:ext cx="120710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4572000" y="2097336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nurse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563888" y="3212976"/>
            <a:ext cx="1836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bricklayer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355976" y="4346337"/>
            <a:ext cx="2621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shop assistant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63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>Where do these people work?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a nurse, a doctor, a surgeon, _____________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 lawyer, a secretary, ________________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 cook, a waiter, a waitress, _____________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 shop assistant, a cashier, _____________</a:t>
            </a:r>
          </a:p>
          <a:p>
            <a:pPr>
              <a:lnSpc>
                <a:spcPct val="150000"/>
              </a:lnSpc>
            </a:pPr>
            <a:endParaRPr lang="en-US" dirty="0" smtClean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96136" y="1778404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in a hospital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4452" y="2564904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in an office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112" y="3429000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in a restaurant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36096" y="4221088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in a shop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209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en-US" sz="3600" b="1" dirty="0" smtClean="0"/>
              <a:t>If you want to get a job, you must ………</a:t>
            </a:r>
            <a:br>
              <a:rPr lang="en-US" sz="3600" b="1" dirty="0" smtClean="0"/>
            </a:br>
            <a:r>
              <a:rPr lang="en-US" sz="2400" dirty="0" smtClean="0"/>
              <a:t>/Complete the sentences. Use the words from the box./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6856" y="1628799"/>
            <a:ext cx="8229600" cy="4525963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l</a:t>
            </a:r>
            <a:r>
              <a:rPr lang="en-US" dirty="0" err="1" smtClean="0"/>
              <a:t>ook</a:t>
            </a:r>
            <a:r>
              <a:rPr lang="en-US" dirty="0" smtClean="0"/>
              <a:t> for _________.</a:t>
            </a:r>
          </a:p>
          <a:p>
            <a:pPr marL="0" indent="0">
              <a:buNone/>
            </a:pPr>
            <a:r>
              <a:rPr lang="cs-CZ" dirty="0" smtClean="0"/>
              <a:t>v</a:t>
            </a:r>
            <a:r>
              <a:rPr lang="en-US" dirty="0" err="1" smtClean="0"/>
              <a:t>isit</a:t>
            </a:r>
            <a:r>
              <a:rPr lang="en-US" dirty="0" smtClean="0"/>
              <a:t> an_______________.</a:t>
            </a:r>
          </a:p>
          <a:p>
            <a:pPr marL="0" indent="0">
              <a:buNone/>
            </a:pPr>
            <a:r>
              <a:rPr lang="cs-CZ" dirty="0" smtClean="0"/>
              <a:t>w</a:t>
            </a:r>
            <a:r>
              <a:rPr lang="en-US" dirty="0" smtClean="0"/>
              <a:t>rite a  ____________.</a:t>
            </a:r>
          </a:p>
          <a:p>
            <a:pPr marL="0" indent="0">
              <a:buNone/>
            </a:pPr>
            <a:r>
              <a:rPr lang="cs-CZ" dirty="0" smtClean="0"/>
              <a:t>s</a:t>
            </a:r>
            <a:r>
              <a:rPr lang="en-US" dirty="0" smtClean="0"/>
              <a:t>end a _______________.</a:t>
            </a:r>
          </a:p>
          <a:p>
            <a:pPr marL="0" indent="0">
              <a:buNone/>
            </a:pPr>
            <a:r>
              <a:rPr lang="cs-CZ" dirty="0" smtClean="0"/>
              <a:t>g</a:t>
            </a:r>
            <a:r>
              <a:rPr lang="en-US" dirty="0" smtClean="0"/>
              <a:t>o for an _______.</a:t>
            </a:r>
          </a:p>
          <a:p>
            <a:pPr marL="0" indent="0">
              <a:buNone/>
            </a:pPr>
            <a:r>
              <a:rPr lang="cs-CZ" smtClean="0"/>
              <a:t>f</a:t>
            </a:r>
            <a:r>
              <a:rPr lang="en-US" smtClean="0"/>
              <a:t>ill </a:t>
            </a:r>
            <a:r>
              <a:rPr lang="en-US" dirty="0" smtClean="0"/>
              <a:t>in an _____________.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1628801"/>
            <a:ext cx="3600400" cy="403187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curriculum vitae</a:t>
            </a:r>
          </a:p>
          <a:p>
            <a:r>
              <a:rPr lang="en-US" sz="3200" dirty="0" smtClean="0"/>
              <a:t>jobs offers</a:t>
            </a:r>
          </a:p>
          <a:p>
            <a:r>
              <a:rPr lang="en-US" sz="3200" dirty="0" smtClean="0"/>
              <a:t>application form</a:t>
            </a:r>
          </a:p>
          <a:p>
            <a:r>
              <a:rPr lang="en-US" sz="3200" dirty="0" smtClean="0"/>
              <a:t>interview</a:t>
            </a:r>
          </a:p>
          <a:p>
            <a:r>
              <a:rPr lang="en-US" sz="3200" dirty="0" smtClean="0"/>
              <a:t>employment agency</a:t>
            </a:r>
          </a:p>
          <a:p>
            <a:r>
              <a:rPr lang="en-US" sz="3200" dirty="0" smtClean="0"/>
              <a:t>letter of application</a:t>
            </a:r>
          </a:p>
          <a:p>
            <a:endParaRPr lang="en-US" sz="3200" dirty="0" smtClean="0"/>
          </a:p>
          <a:p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07704" y="1661596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jobs offers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56844" y="2823562"/>
            <a:ext cx="2887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curriculum vitae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01427" y="2209046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employment agency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688997" y="3383127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letter of application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51720" y="3972024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interview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907704" y="449524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application </a:t>
            </a:r>
            <a:r>
              <a:rPr lang="en-US" sz="2800" dirty="0" smtClean="0">
                <a:solidFill>
                  <a:srgbClr val="FF0000"/>
                </a:solidFill>
              </a:rPr>
              <a:t>form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60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>Jobs and 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My mother is / works as ……………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My father is / works as …………….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I want to be …………….</a:t>
            </a:r>
            <a:r>
              <a:rPr lang="cs-CZ" dirty="0" smtClean="0"/>
              <a:t>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047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48680"/>
            <a:ext cx="431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Zdroje obrázků:  </a:t>
            </a:r>
            <a:r>
              <a:rPr lang="cs-CZ" u="sng" dirty="0">
                <a:solidFill>
                  <a:prstClr val="black"/>
                </a:solidFill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72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262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Dokument</vt:lpstr>
      <vt:lpstr>Prezentace aplikace PowerPoint</vt:lpstr>
      <vt:lpstr>Jobs</vt:lpstr>
      <vt:lpstr>Who am I?</vt:lpstr>
      <vt:lpstr>My dream job.  /Complete the sentences. Use the pictures./</vt:lpstr>
      <vt:lpstr>Where do these people work?</vt:lpstr>
      <vt:lpstr>If you want to get a job, you must ……… /Complete the sentences. Use the words from the box./</vt:lpstr>
      <vt:lpstr>Jobs and me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Jobs</dc:title>
  <dc:creator>Hana Urbanová</dc:creator>
  <cp:lastModifiedBy>Hana Urbanová</cp:lastModifiedBy>
  <cp:revision>20</cp:revision>
  <dcterms:created xsi:type="dcterms:W3CDTF">2013-03-05T20:11:38Z</dcterms:created>
  <dcterms:modified xsi:type="dcterms:W3CDTF">2013-10-30T08:36:35Z</dcterms:modified>
</cp:coreProperties>
</file>