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ECAF54-47E1-461F-A3C0-2FC4A29F11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009464-84C5-405D-B695-7F8364949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8022187"/>
              </p:ext>
            </p:extLst>
          </p:nvPr>
        </p:nvGraphicFramePr>
        <p:xfrm>
          <a:off x="2331477" y="126524"/>
          <a:ext cx="4472772" cy="66148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728513" progId="Word.Document.12">
                  <p:embed/>
                </p:oleObj>
              </mc:Choice>
              <mc:Fallback>
                <p:oleObj name="Dokument" r:id="rId3" imgW="5901230" imgH="87285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1477" y="126524"/>
                        <a:ext cx="4472772" cy="66148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1673462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000108"/>
            <a:ext cx="8229600" cy="4000528"/>
          </a:xfrm>
        </p:spPr>
        <p:txBody>
          <a:bodyPr>
            <a:noAutofit/>
          </a:bodyPr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 předpřítomný čas prostý 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1259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Tvoří se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pomocí slovesa „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“ + příčestí minulé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worked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seen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stopped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Použití:</a:t>
            </a:r>
          </a:p>
          <a:p>
            <a:pPr marL="514350" indent="-514350"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1. Spojuje minulost s přítomností </a:t>
            </a:r>
          </a:p>
          <a:p>
            <a:pPr marL="514350" indent="-514350"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většinou pro dokončenou činnost - zajímá nás výsledek, ne samotná činnost</a:t>
            </a:r>
          </a:p>
          <a:p>
            <a:pPr marL="514350" indent="-51435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painted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his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2.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 odpovědi na otázky „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much“  x  „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often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“</a:t>
            </a:r>
          </a:p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   (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times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?)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visited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countries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Courier New" pitchFamily="49" charset="0"/>
              <a:buChar char="o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ever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listened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song?</a:t>
            </a:r>
          </a:p>
          <a:p>
            <a:pPr>
              <a:buFont typeface="Courier New" pitchFamily="49" charset="0"/>
              <a:buChar char="o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Peter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played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 předpřítomný čas průběhový 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Tvoří se -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pomocí „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“ + infinitiv + „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ing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“</a:t>
            </a:r>
          </a:p>
          <a:p>
            <a:pPr>
              <a:buNone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reading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painting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learning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Použití:</a:t>
            </a:r>
          </a:p>
          <a:p>
            <a:pPr marL="514350" indent="-514350">
              <a:buAutoNum type="arabicPeriod"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Pro nedokončené činnosti pokračující do teď. Důraz je na samotnou činnost.</a:t>
            </a:r>
          </a:p>
          <a:p>
            <a:pPr marL="514350" indent="-51435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 odpovědi na otázku „</a:t>
            </a:r>
            <a:r>
              <a:rPr lang="cs-CZ" sz="2800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8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“ s použitím </a:t>
            </a:r>
            <a:r>
              <a:rPr lang="cs-CZ" sz="2800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endParaRPr lang="cs-CZ" sz="2800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waiting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ages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learning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3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raining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Wednesday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2. </a:t>
            </a:r>
            <a:r>
              <a:rPr lang="cs-CZ" u="sng" dirty="0" smtClean="0"/>
              <a:t>Pro činnosti, které právě skončily a ovlivnily přítomnost</a:t>
            </a:r>
          </a:p>
          <a:p>
            <a:pPr>
              <a:buNone/>
            </a:pP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Charles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. He has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dirty</a:t>
            </a:r>
            <a:r>
              <a:rPr lang="cs-CZ" dirty="0" smtClean="0"/>
              <a:t>!!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Slovesa která nemohou vyjádřit trvání děje → vyjadřují</a:t>
            </a:r>
          </a:p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opakovaný děj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loosing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things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arrived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nebo vyjadřují nespokojenost, netrpělivost</a:t>
            </a: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Somebody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writing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waiting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half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Cvičení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Put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resent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x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Look!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……………..(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break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glass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.................…(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ever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work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in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shop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 No,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never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Paul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actor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He ………..(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appear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in many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films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………(lose)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keys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……………(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learn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German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Alice ……..…(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letters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outside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...............(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342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Microsoft Word Document</vt:lpstr>
      <vt:lpstr>Prezentace aplikace PowerPoint</vt:lpstr>
      <vt:lpstr>Present Perfect Simple  X  Present Perfect Continuous</vt:lpstr>
      <vt:lpstr>Present Perfect Simple  ( předpřítomný čas prostý )</vt:lpstr>
      <vt:lpstr>Prezentace aplikace PowerPoint</vt:lpstr>
      <vt:lpstr>Prezentace aplikace PowerPoint</vt:lpstr>
      <vt:lpstr>Present Perfect Continuous ( předpřítomný čas průběhový )</vt:lpstr>
      <vt:lpstr>Prezentace aplikace PowerPoint</vt:lpstr>
      <vt:lpstr>Prezentace aplikace PowerPoint</vt:lpstr>
      <vt:lpstr>Prezentace aplikace PowerPoint</vt:lpstr>
      <vt:lpstr>Cvičení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 simple  X  Present perfect continuous</dc:title>
  <dc:creator>Markéta</dc:creator>
  <cp:lastModifiedBy>Jitka Šindelářová</cp:lastModifiedBy>
  <cp:revision>32</cp:revision>
  <dcterms:created xsi:type="dcterms:W3CDTF">2013-09-09T20:42:04Z</dcterms:created>
  <dcterms:modified xsi:type="dcterms:W3CDTF">2013-10-30T09:08:02Z</dcterms:modified>
</cp:coreProperties>
</file>