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0BEDA-5884-4B0E-BA63-63FC60A63891}" type="datetimeFigureOut">
              <a:rPr lang="cs-CZ" smtClean="0"/>
              <a:t>30.10.2013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5DE8-D113-4473-AB87-1C1DCD12E98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8478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0BEDA-5884-4B0E-BA63-63FC60A63891}" type="datetimeFigureOut">
              <a:rPr lang="cs-CZ" smtClean="0"/>
              <a:t>30.10.2013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5DE8-D113-4473-AB87-1C1DCD12E98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7523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0BEDA-5884-4B0E-BA63-63FC60A63891}" type="datetimeFigureOut">
              <a:rPr lang="cs-CZ" smtClean="0"/>
              <a:t>30.10.2013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5DE8-D113-4473-AB87-1C1DCD12E98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1708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0BEDA-5884-4B0E-BA63-63FC60A63891}" type="datetimeFigureOut">
              <a:rPr lang="cs-CZ" smtClean="0"/>
              <a:t>30.10.2013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5DE8-D113-4473-AB87-1C1DCD12E98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632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0BEDA-5884-4B0E-BA63-63FC60A63891}" type="datetimeFigureOut">
              <a:rPr lang="cs-CZ" smtClean="0"/>
              <a:t>30.10.2013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5DE8-D113-4473-AB87-1C1DCD12E98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2755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0BEDA-5884-4B0E-BA63-63FC60A63891}" type="datetimeFigureOut">
              <a:rPr lang="cs-CZ" smtClean="0"/>
              <a:t>30.10.2013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5DE8-D113-4473-AB87-1C1DCD12E98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1509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0BEDA-5884-4B0E-BA63-63FC60A63891}" type="datetimeFigureOut">
              <a:rPr lang="cs-CZ" smtClean="0"/>
              <a:t>30.10.2013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5DE8-D113-4473-AB87-1C1DCD12E98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1994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0BEDA-5884-4B0E-BA63-63FC60A63891}" type="datetimeFigureOut">
              <a:rPr lang="cs-CZ" smtClean="0"/>
              <a:t>30.10.2013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5DE8-D113-4473-AB87-1C1DCD12E98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4552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0BEDA-5884-4B0E-BA63-63FC60A63891}" type="datetimeFigureOut">
              <a:rPr lang="cs-CZ" smtClean="0"/>
              <a:t>30.10.2013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5DE8-D113-4473-AB87-1C1DCD12E98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8117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0BEDA-5884-4B0E-BA63-63FC60A63891}" type="datetimeFigureOut">
              <a:rPr lang="cs-CZ" smtClean="0"/>
              <a:t>30.10.2013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5DE8-D113-4473-AB87-1C1DCD12E98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813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0BEDA-5884-4B0E-BA63-63FC60A63891}" type="datetimeFigureOut">
              <a:rPr lang="cs-CZ" smtClean="0"/>
              <a:t>30.10.2013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45DE8-D113-4473-AB87-1C1DCD12E98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479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0BEDA-5884-4B0E-BA63-63FC60A63891}" type="datetimeFigureOut">
              <a:rPr lang="cs-CZ" smtClean="0"/>
              <a:t>30.10.2013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45DE8-D113-4473-AB87-1C1DCD12E98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7978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m%C4%9Bsto&amp;ex=1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8269723"/>
              </p:ext>
            </p:extLst>
          </p:nvPr>
        </p:nvGraphicFramePr>
        <p:xfrm>
          <a:off x="2195736" y="116632"/>
          <a:ext cx="4358419" cy="65671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92679" progId="Word.Document.12">
                  <p:embed/>
                </p:oleObj>
              </mc:Choice>
              <mc:Fallback>
                <p:oleObj name="Dokument" r:id="rId3" imgW="5901230" imgH="889267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95736" y="116632"/>
                        <a:ext cx="4358419" cy="65671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680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Everyday Life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910952"/>
          </a:xfrm>
          <a:solidFill>
            <a:srgbClr val="FFC000"/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Dail</a:t>
            </a:r>
            <a:r>
              <a:rPr lang="en-US" dirty="0" smtClean="0">
                <a:solidFill>
                  <a:schemeClr val="tx1"/>
                </a:solidFill>
              </a:rPr>
              <a:t>y routine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51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prstClr val="black"/>
                </a:solidFill>
              </a:rPr>
              <a:t>What do you do in the morning?</a:t>
            </a:r>
            <a:br>
              <a:rPr lang="en-US" sz="3600" b="1" dirty="0">
                <a:solidFill>
                  <a:prstClr val="black"/>
                </a:solidFill>
              </a:rPr>
            </a:br>
            <a:r>
              <a:rPr lang="en-US" sz="2800" dirty="0">
                <a:solidFill>
                  <a:prstClr val="black"/>
                </a:solidFill>
              </a:rPr>
              <a:t>(Dopl</a:t>
            </a:r>
            <a:r>
              <a:rPr lang="cs-CZ" sz="2800" dirty="0">
                <a:solidFill>
                  <a:prstClr val="black"/>
                </a:solidFill>
              </a:rPr>
              <a:t>ňte podle </a:t>
            </a:r>
            <a:r>
              <a:rPr lang="cs-CZ" sz="2800" dirty="0" smtClean="0">
                <a:solidFill>
                  <a:prstClr val="black"/>
                </a:solidFill>
              </a:rPr>
              <a:t>obrázků.</a:t>
            </a:r>
            <a:r>
              <a:rPr lang="en-US" sz="2800" dirty="0" smtClean="0">
                <a:solidFill>
                  <a:prstClr val="black"/>
                </a:solidFill>
              </a:rPr>
              <a:t>)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00808"/>
            <a:ext cx="1158875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816" y="1700808"/>
            <a:ext cx="1371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734145"/>
            <a:ext cx="98742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903" y="3851164"/>
            <a:ext cx="98742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167" y="3851164"/>
            <a:ext cx="1006475" cy="141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478" y="4369992"/>
            <a:ext cx="1324744" cy="88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aoblený obdélník 5"/>
          <p:cNvSpPr/>
          <p:nvPr/>
        </p:nvSpPr>
        <p:spPr>
          <a:xfrm>
            <a:off x="782960" y="3207856"/>
            <a:ext cx="1865312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I get up 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3783285" y="3207856"/>
            <a:ext cx="2012851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I wash my face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6449313" y="3207856"/>
            <a:ext cx="2015075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I have a shower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702332" y="5419354"/>
            <a:ext cx="2026568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I brush/clean my teeth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783285" y="5419354"/>
            <a:ext cx="2181124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I comb/brush my hair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6449313" y="5419527"/>
            <a:ext cx="2015075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I have breakfast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85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3" grpId="0" animBg="1"/>
      <p:bldP spid="24" grpId="0" animBg="1"/>
      <p:bldP spid="25" grpId="0" animBg="1"/>
      <p:bldP spid="2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prstClr val="black"/>
                </a:solidFill>
              </a:rPr>
              <a:t>What do you do in the </a:t>
            </a:r>
            <a:r>
              <a:rPr lang="en-US" sz="3600" b="1" dirty="0" smtClean="0">
                <a:solidFill>
                  <a:prstClr val="black"/>
                </a:solidFill>
              </a:rPr>
              <a:t>afternoon?</a:t>
            </a:r>
            <a:r>
              <a:rPr lang="en-US" sz="3600" b="1" dirty="0">
                <a:solidFill>
                  <a:prstClr val="black"/>
                </a:solidFill>
              </a:rPr>
              <a:t/>
            </a:r>
            <a:br>
              <a:rPr lang="en-US" sz="3600" b="1" dirty="0">
                <a:solidFill>
                  <a:prstClr val="black"/>
                </a:solidFill>
              </a:rPr>
            </a:br>
            <a:r>
              <a:rPr lang="en-US" sz="2800" dirty="0">
                <a:solidFill>
                  <a:prstClr val="black"/>
                </a:solidFill>
              </a:rPr>
              <a:t>(Dopl</a:t>
            </a:r>
            <a:r>
              <a:rPr lang="cs-CZ" sz="2800" dirty="0">
                <a:solidFill>
                  <a:prstClr val="black"/>
                </a:solidFill>
              </a:rPr>
              <a:t>ňte podle </a:t>
            </a:r>
            <a:r>
              <a:rPr lang="cs-CZ" sz="2800" dirty="0" smtClean="0">
                <a:solidFill>
                  <a:prstClr val="black"/>
                </a:solidFill>
              </a:rPr>
              <a:t>obrázků.</a:t>
            </a:r>
            <a:r>
              <a:rPr lang="en-US" sz="2800" dirty="0" smtClean="0">
                <a:solidFill>
                  <a:prstClr val="black"/>
                </a:solidFill>
              </a:rPr>
              <a:t>)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782960" y="3207856"/>
            <a:ext cx="1865312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prstClr val="black"/>
                </a:solidFill>
              </a:rPr>
              <a:t>I</a:t>
            </a:r>
            <a:r>
              <a:rPr lang="cs-CZ" sz="2000" dirty="0" smtClean="0">
                <a:solidFill>
                  <a:prstClr val="black"/>
                </a:solidFill>
              </a:rPr>
              <a:t> do my homework</a:t>
            </a:r>
            <a:r>
              <a:rPr lang="en-US" sz="2000" dirty="0" smtClean="0">
                <a:solidFill>
                  <a:prstClr val="black"/>
                </a:solidFill>
              </a:rPr>
              <a:t> 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3783285" y="3207856"/>
            <a:ext cx="2012851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I </a:t>
            </a:r>
            <a:r>
              <a:rPr lang="cs-CZ" sz="2000" dirty="0" smtClean="0">
                <a:solidFill>
                  <a:prstClr val="black"/>
                </a:solidFill>
              </a:rPr>
              <a:t>play the guitar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6449313" y="3207856"/>
            <a:ext cx="2015075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I </a:t>
            </a:r>
            <a:r>
              <a:rPr lang="cs-CZ" sz="2000" dirty="0" smtClean="0">
                <a:solidFill>
                  <a:prstClr val="black"/>
                </a:solidFill>
              </a:rPr>
              <a:t>r</a:t>
            </a:r>
            <a:r>
              <a:rPr lang="en-US" sz="2000" dirty="0" smtClean="0">
                <a:solidFill>
                  <a:prstClr val="black"/>
                </a:solidFill>
              </a:rPr>
              <a:t>ide my bike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903208" y="5382781"/>
            <a:ext cx="2026568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I </a:t>
            </a:r>
            <a:r>
              <a:rPr lang="cs-CZ" sz="2000" dirty="0" smtClean="0">
                <a:solidFill>
                  <a:prstClr val="black"/>
                </a:solidFill>
              </a:rPr>
              <a:t>play basketball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3777993" y="5419354"/>
            <a:ext cx="2181124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I </a:t>
            </a:r>
            <a:r>
              <a:rPr lang="cs-CZ" sz="2000" dirty="0" smtClean="0">
                <a:solidFill>
                  <a:prstClr val="black"/>
                </a:solidFill>
              </a:rPr>
              <a:t>go for a walk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6449313" y="5359236"/>
            <a:ext cx="2015075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I </a:t>
            </a:r>
            <a:r>
              <a:rPr lang="cs-CZ" sz="2000" dirty="0" smtClean="0">
                <a:solidFill>
                  <a:prstClr val="black"/>
                </a:solidFill>
              </a:rPr>
              <a:t>phone with my friends</a:t>
            </a:r>
            <a:endParaRPr lang="cs-CZ" sz="2000" dirty="0">
              <a:solidFill>
                <a:prstClr val="black"/>
              </a:solidFill>
            </a:endParaRPr>
          </a:p>
        </p:txBody>
      </p:sp>
      <p:pic>
        <p:nvPicPr>
          <p:cNvPr id="4098" name="Picture 2" descr="C:\Users\hanau\AppData\Local\Microsoft\Windows\Temporary Internet Files\Content.IE5\O684SD70\MP90044223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296" y="1700807"/>
            <a:ext cx="874440" cy="1311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anau\AppData\Local\Microsoft\Windows\Temporary Internet Files\Content.IE5\W6PAQ91Q\MP90042273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967" y="1700807"/>
            <a:ext cx="1009485" cy="139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131" y="1702289"/>
            <a:ext cx="952246" cy="1426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 descr="C:\Users\hanau\AppData\Local\Microsoft\Windows\Temporary Internet Files\Content.IE5\JEB9IQ2X\MP9004425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023" y="3754879"/>
            <a:ext cx="986599" cy="1581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hanau\AppData\Local\Microsoft\Windows\Temporary Internet Files\Content.IE5\5IENYQ4Y\MP90044857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556" y="4243613"/>
            <a:ext cx="1499396" cy="999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hanau\AppData\Local\Microsoft\Windows\Temporary Internet Files\Content.IE5\W6PAQ91Q\MP90040238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446" y="3855525"/>
            <a:ext cx="1104140" cy="138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035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3" grpId="0" animBg="1"/>
      <p:bldP spid="24" grpId="0" animBg="1"/>
      <p:bldP spid="25" grpId="0" animBg="1"/>
      <p:bldP spid="27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prstClr val="black"/>
                </a:solidFill>
              </a:rPr>
              <a:t>What do you do in the </a:t>
            </a:r>
            <a:r>
              <a:rPr lang="cs-CZ" sz="3600" b="1" dirty="0" smtClean="0">
                <a:solidFill>
                  <a:prstClr val="black"/>
                </a:solidFill>
              </a:rPr>
              <a:t>evening</a:t>
            </a:r>
            <a:r>
              <a:rPr lang="en-US" sz="3600" b="1" dirty="0" smtClean="0">
                <a:solidFill>
                  <a:prstClr val="black"/>
                </a:solidFill>
              </a:rPr>
              <a:t>?</a:t>
            </a:r>
            <a:r>
              <a:rPr lang="en-US" sz="3600" b="1" dirty="0">
                <a:solidFill>
                  <a:prstClr val="black"/>
                </a:solidFill>
              </a:rPr>
              <a:t/>
            </a:r>
            <a:br>
              <a:rPr lang="en-US" sz="3600" b="1" dirty="0">
                <a:solidFill>
                  <a:prstClr val="black"/>
                </a:solidFill>
              </a:rPr>
            </a:br>
            <a:r>
              <a:rPr lang="en-US" sz="2800" dirty="0">
                <a:solidFill>
                  <a:prstClr val="black"/>
                </a:solidFill>
              </a:rPr>
              <a:t>(Dopl</a:t>
            </a:r>
            <a:r>
              <a:rPr lang="cs-CZ" sz="2800" dirty="0">
                <a:solidFill>
                  <a:prstClr val="black"/>
                </a:solidFill>
              </a:rPr>
              <a:t>ňte podle </a:t>
            </a:r>
            <a:r>
              <a:rPr lang="cs-CZ" sz="2800" dirty="0" smtClean="0">
                <a:solidFill>
                  <a:prstClr val="black"/>
                </a:solidFill>
              </a:rPr>
              <a:t>obrázků.</a:t>
            </a:r>
            <a:r>
              <a:rPr lang="en-US" sz="2800" dirty="0" smtClean="0">
                <a:solidFill>
                  <a:prstClr val="black"/>
                </a:solidFill>
              </a:rPr>
              <a:t>)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5" name="Zaoblený obdélník 24"/>
          <p:cNvSpPr/>
          <p:nvPr/>
        </p:nvSpPr>
        <p:spPr>
          <a:xfrm>
            <a:off x="1173105" y="2955665"/>
            <a:ext cx="2026568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I </a:t>
            </a:r>
            <a:r>
              <a:rPr lang="cs-CZ" sz="2000" dirty="0" smtClean="0">
                <a:solidFill>
                  <a:prstClr val="black"/>
                </a:solidFill>
              </a:rPr>
              <a:t>read a book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5155370" y="5327488"/>
            <a:ext cx="2181124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I </a:t>
            </a:r>
            <a:r>
              <a:rPr lang="cs-CZ" sz="2000" dirty="0" smtClean="0">
                <a:solidFill>
                  <a:prstClr val="black"/>
                </a:solidFill>
              </a:rPr>
              <a:t>go to bed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5761415" y="3010059"/>
            <a:ext cx="2015075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I </a:t>
            </a:r>
            <a:r>
              <a:rPr lang="cs-CZ" sz="2000" dirty="0" smtClean="0">
                <a:solidFill>
                  <a:prstClr val="black"/>
                </a:solidFill>
              </a:rPr>
              <a:t>watch TV</a:t>
            </a:r>
            <a:endParaRPr lang="cs-CZ" sz="2000" dirty="0">
              <a:solidFill>
                <a:prstClr val="black"/>
              </a:solidFill>
            </a:endParaRPr>
          </a:p>
        </p:txBody>
      </p:sp>
      <p:pic>
        <p:nvPicPr>
          <p:cNvPr id="4102" name="Picture 6" descr="C:\Users\hanau\AppData\Local\Microsoft\Windows\Temporary Internet Files\Content.IE5\XVN9UJAD\MP90040911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395" y="1707159"/>
            <a:ext cx="1541989" cy="102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hanau\AppData\Local\Microsoft\Windows\Temporary Internet Files\Content.IE5\5IENYQ4Y\MP90040890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961838"/>
            <a:ext cx="1619672" cy="108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anau\AppData\Local\Microsoft\Windows\Temporary Internet Files\Content.IE5\AABCXAFT\MP90044247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865" y="1736187"/>
            <a:ext cx="1584176" cy="1056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anau\AppData\Local\Microsoft\Windows\Temporary Internet Files\Content.IE5\XVN9UJAD\MP90040007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141" y="3811282"/>
            <a:ext cx="1543723" cy="1234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Zaoblený obdélník 21"/>
          <p:cNvSpPr/>
          <p:nvPr/>
        </p:nvSpPr>
        <p:spPr>
          <a:xfrm>
            <a:off x="1562718" y="5363098"/>
            <a:ext cx="2026568" cy="504056"/>
          </a:xfrm>
          <a:prstGeom prst="roundRect">
            <a:avLst>
              <a:gd name="adj" fmla="val 31064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I </a:t>
            </a:r>
            <a:r>
              <a:rPr lang="cs-CZ" sz="2000" dirty="0" smtClean="0">
                <a:solidFill>
                  <a:prstClr val="black"/>
                </a:solidFill>
              </a:rPr>
              <a:t>have a bath</a:t>
            </a:r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80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prstClr val="black"/>
                </a:solidFill>
              </a:rPr>
              <a:t>I help m</a:t>
            </a:r>
            <a:r>
              <a:rPr lang="en-US" sz="3600" b="1" dirty="0" smtClean="0">
                <a:solidFill>
                  <a:prstClr val="black"/>
                </a:solidFill>
              </a:rPr>
              <a:t>y mum.</a:t>
            </a:r>
            <a:r>
              <a:rPr lang="en-US" sz="3600" b="1" dirty="0">
                <a:solidFill>
                  <a:prstClr val="black"/>
                </a:solidFill>
              </a:rPr>
              <a:t/>
            </a:r>
            <a:br>
              <a:rPr lang="en-US" sz="3600" b="1" dirty="0">
                <a:solidFill>
                  <a:prstClr val="black"/>
                </a:solidFill>
              </a:rPr>
            </a:br>
            <a:r>
              <a:rPr lang="en-US" sz="2800" dirty="0">
                <a:solidFill>
                  <a:prstClr val="black"/>
                </a:solidFill>
              </a:rPr>
              <a:t>(Dopl</a:t>
            </a:r>
            <a:r>
              <a:rPr lang="cs-CZ" sz="2800" dirty="0">
                <a:solidFill>
                  <a:prstClr val="black"/>
                </a:solidFill>
              </a:rPr>
              <a:t>ňte podle </a:t>
            </a:r>
            <a:r>
              <a:rPr lang="cs-CZ" sz="2800" dirty="0" smtClean="0">
                <a:solidFill>
                  <a:prstClr val="black"/>
                </a:solidFill>
              </a:rPr>
              <a:t>obrázků.</a:t>
            </a:r>
            <a:r>
              <a:rPr lang="en-US" sz="2800" dirty="0" smtClean="0">
                <a:solidFill>
                  <a:prstClr val="black"/>
                </a:solidFill>
              </a:rPr>
              <a:t>)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10789"/>
            <a:ext cx="8229600" cy="4525963"/>
          </a:xfr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5" name="Zaoblený obdélník 24"/>
          <p:cNvSpPr/>
          <p:nvPr/>
        </p:nvSpPr>
        <p:spPr>
          <a:xfrm>
            <a:off x="5897710" y="3378523"/>
            <a:ext cx="2026568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I </a:t>
            </a:r>
            <a:r>
              <a:rPr lang="cs-CZ" sz="2000" dirty="0" smtClean="0">
                <a:solidFill>
                  <a:prstClr val="black"/>
                </a:solidFill>
              </a:rPr>
              <a:t>do the ironing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5155370" y="5363098"/>
            <a:ext cx="2464244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I </a:t>
            </a:r>
            <a:r>
              <a:rPr lang="cs-CZ" sz="2000" dirty="0" smtClean="0">
                <a:solidFill>
                  <a:prstClr val="black"/>
                </a:solidFill>
              </a:rPr>
              <a:t>do the vacuuming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1286871" y="3245956"/>
            <a:ext cx="2015075" cy="50405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I </a:t>
            </a:r>
            <a:r>
              <a:rPr lang="cs-CZ" sz="2000" dirty="0" smtClean="0">
                <a:solidFill>
                  <a:prstClr val="black"/>
                </a:solidFill>
              </a:rPr>
              <a:t>make my bed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1837478" y="5363098"/>
            <a:ext cx="2374482" cy="504056"/>
          </a:xfrm>
          <a:prstGeom prst="roundRect">
            <a:avLst>
              <a:gd name="adj" fmla="val 31064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prstClr val="black"/>
                </a:solidFill>
              </a:rPr>
              <a:t>I </a:t>
            </a:r>
            <a:r>
              <a:rPr lang="cs-CZ" sz="2000" dirty="0" smtClean="0">
                <a:solidFill>
                  <a:prstClr val="black"/>
                </a:solidFill>
              </a:rPr>
              <a:t>do the washing up</a:t>
            </a:r>
            <a:endParaRPr lang="cs-CZ" sz="2000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Users\hanau\AppData\Local\Microsoft\Windows\Temporary Internet Files\Content.IE5\W6PAQ91Q\MP9004308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054" y="1705344"/>
            <a:ext cx="1129880" cy="154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anau\AppData\Local\Microsoft\Windows\Temporary Internet Files\Content.IE5\7Z224S3H\MP9004309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801" y="1908098"/>
            <a:ext cx="1701325" cy="113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anau\AppData\Local\Microsoft\Windows\Temporary Internet Files\Content.IE5\V8G3P3LM\MP90043077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043" y="4149080"/>
            <a:ext cx="1577118" cy="1048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anau\AppData\Local\Microsoft\Windows\Temporary Internet Files\Content.IE5\O684SD70\MP90038300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820" y="3990012"/>
            <a:ext cx="1616224" cy="1154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1449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sz="3600" b="1" dirty="0" smtClean="0">
                <a:solidFill>
                  <a:prstClr val="black"/>
                </a:solidFill>
              </a:rPr>
              <a:t>When do </a:t>
            </a:r>
            <a:r>
              <a:rPr lang="en-US" sz="3600" b="1" dirty="0" smtClean="0">
                <a:solidFill>
                  <a:prstClr val="black"/>
                </a:solidFill>
              </a:rPr>
              <a:t>you ………</a:t>
            </a:r>
            <a:br>
              <a:rPr lang="en-US" sz="3600" b="1" dirty="0" smtClean="0">
                <a:solidFill>
                  <a:prstClr val="black"/>
                </a:solidFill>
              </a:rPr>
            </a:br>
            <a:r>
              <a:rPr lang="en-US" sz="2800" dirty="0" smtClean="0">
                <a:solidFill>
                  <a:prstClr val="black"/>
                </a:solidFill>
              </a:rPr>
              <a:t>(O</a:t>
            </a:r>
            <a:r>
              <a:rPr lang="cs-CZ" sz="2800" dirty="0" smtClean="0">
                <a:solidFill>
                  <a:prstClr val="black"/>
                </a:solidFill>
              </a:rPr>
              <a:t>dpovězte na otázky.</a:t>
            </a:r>
            <a:r>
              <a:rPr lang="en-US" sz="2800" dirty="0" smtClean="0">
                <a:solidFill>
                  <a:prstClr val="black"/>
                </a:solidFill>
              </a:rPr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/>
          <a:lstStyle/>
          <a:p>
            <a:r>
              <a:rPr lang="cs-CZ" dirty="0" smtClean="0"/>
              <a:t>When do </a:t>
            </a:r>
            <a:r>
              <a:rPr lang="en-US" dirty="0" smtClean="0"/>
              <a:t>you get up? </a:t>
            </a:r>
            <a:r>
              <a:rPr lang="en-US" dirty="0" smtClean="0">
                <a:solidFill>
                  <a:srgbClr val="FF0000"/>
                </a:solidFill>
              </a:rPr>
              <a:t>I get up at ……………</a:t>
            </a:r>
          </a:p>
          <a:p>
            <a:r>
              <a:rPr lang="en-US" dirty="0" smtClean="0"/>
              <a:t>When do you go to school? ……………………</a:t>
            </a:r>
          </a:p>
          <a:p>
            <a:r>
              <a:rPr lang="en-US" dirty="0" smtClean="0"/>
              <a:t>When </a:t>
            </a:r>
            <a:r>
              <a:rPr lang="cs-CZ" dirty="0" smtClean="0"/>
              <a:t>do</a:t>
            </a:r>
            <a:r>
              <a:rPr lang="en-US" dirty="0" smtClean="0"/>
              <a:t> you start</a:t>
            </a:r>
            <a:r>
              <a:rPr lang="cs-CZ" dirty="0" smtClean="0"/>
              <a:t> school</a:t>
            </a:r>
            <a:r>
              <a:rPr lang="en-US" dirty="0" smtClean="0"/>
              <a:t>? ……………….</a:t>
            </a:r>
          </a:p>
          <a:p>
            <a:r>
              <a:rPr lang="en-US" dirty="0" smtClean="0"/>
              <a:t>When do you </a:t>
            </a:r>
            <a:r>
              <a:rPr lang="cs-CZ" dirty="0" smtClean="0"/>
              <a:t>finish</a:t>
            </a:r>
            <a:r>
              <a:rPr lang="en-US" dirty="0" smtClean="0"/>
              <a:t> </a:t>
            </a:r>
            <a:r>
              <a:rPr lang="cs-CZ" dirty="0" smtClean="0"/>
              <a:t>school</a:t>
            </a:r>
            <a:r>
              <a:rPr lang="en-US" dirty="0" smtClean="0"/>
              <a:t>? ……………..</a:t>
            </a:r>
          </a:p>
          <a:p>
            <a:r>
              <a:rPr lang="en-US" dirty="0" smtClean="0"/>
              <a:t>When do you have lunch? ……………………..</a:t>
            </a:r>
          </a:p>
          <a:p>
            <a:r>
              <a:rPr lang="en-US" dirty="0" smtClean="0"/>
              <a:t>When do you come home? ……………………</a:t>
            </a:r>
          </a:p>
          <a:p>
            <a:r>
              <a:rPr lang="en-US" dirty="0" smtClean="0"/>
              <a:t>When do you go to bed? ……………………....</a:t>
            </a:r>
          </a:p>
          <a:p>
            <a:endParaRPr lang="en-US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951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48680"/>
            <a:ext cx="4315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Zdroje obrázků:  </a:t>
            </a:r>
            <a:r>
              <a:rPr lang="cs-CZ" u="sng" dirty="0">
                <a:solidFill>
                  <a:prstClr val="black"/>
                </a:solidFill>
                <a:hlinkClick r:id="rId2"/>
              </a:rPr>
              <a:t>http://office.microsoft.com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96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180</Words>
  <Application>Microsoft Office PowerPoint</Application>
  <PresentationFormat>Předvádění na obrazovce (4:3)</PresentationFormat>
  <Paragraphs>35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Microsoft Word Document</vt:lpstr>
      <vt:lpstr>Prezentace aplikace PowerPoint</vt:lpstr>
      <vt:lpstr>Everyday Life</vt:lpstr>
      <vt:lpstr>What do you do in the morning? (Doplňte podle obrázků.)</vt:lpstr>
      <vt:lpstr>What do you do in the afternoon? (Doplňte podle obrázků.)</vt:lpstr>
      <vt:lpstr>What do you do in the evening? (Doplňte podle obrázků.)</vt:lpstr>
      <vt:lpstr>I help my mum. (Doplňte podle obrázků.)</vt:lpstr>
      <vt:lpstr>When do you ……… (Odpovězte na otázky.)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Everyday Life</dc:title>
  <dc:creator>Hana Urbanová</dc:creator>
  <cp:lastModifiedBy>Hana Urbanová</cp:lastModifiedBy>
  <cp:revision>17</cp:revision>
  <dcterms:created xsi:type="dcterms:W3CDTF">2013-03-27T19:09:40Z</dcterms:created>
  <dcterms:modified xsi:type="dcterms:W3CDTF">2013-10-30T07:58:46Z</dcterms:modified>
</cp:coreProperties>
</file>