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544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831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181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763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191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64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352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82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99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987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617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823952-20DE-443C-9935-697B9928E710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DA53A-B579-47A6-92E1-2E53F7A0D5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931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6128610"/>
              </p:ext>
            </p:extLst>
          </p:nvPr>
        </p:nvGraphicFramePr>
        <p:xfrm>
          <a:off x="2483769" y="408173"/>
          <a:ext cx="4177302" cy="6045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539867" progId="Word.Document.12">
                  <p:embed/>
                </p:oleObj>
              </mc:Choice>
              <mc:Fallback>
                <p:oleObj name="Dokument" r:id="rId3" imgW="5901230" imgH="85398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9" y="408173"/>
                        <a:ext cx="4177302" cy="6045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089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Hobbies and Free Time Activities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84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M</a:t>
            </a:r>
            <a:r>
              <a:rPr lang="cs-CZ" dirty="0" smtClean="0"/>
              <a:t>ám rád/a  </a:t>
            </a:r>
            <a:r>
              <a:rPr lang="cs-CZ" sz="2800" dirty="0" smtClean="0"/>
              <a:t>/utvořte věty s těmito frázemi/</a:t>
            </a:r>
            <a:r>
              <a:rPr lang="en-US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endParaRPr lang="en-US" dirty="0" smtClean="0"/>
          </a:p>
          <a:p>
            <a:r>
              <a:rPr lang="cs-CZ" dirty="0" smtClean="0"/>
              <a:t>I like</a:t>
            </a:r>
          </a:p>
          <a:p>
            <a:r>
              <a:rPr lang="cs-CZ" dirty="0" smtClean="0"/>
              <a:t>I e</a:t>
            </a:r>
            <a:r>
              <a:rPr lang="en-US" dirty="0" smtClean="0"/>
              <a:t>njoy</a:t>
            </a:r>
          </a:p>
          <a:p>
            <a:r>
              <a:rPr lang="en-US" dirty="0" smtClean="0"/>
              <a:t>I’m fond of</a:t>
            </a:r>
          </a:p>
          <a:p>
            <a:r>
              <a:rPr lang="en-US" dirty="0" smtClean="0"/>
              <a:t>I’m interested in</a:t>
            </a:r>
          </a:p>
          <a:p>
            <a:r>
              <a:rPr lang="en-US" dirty="0" smtClean="0"/>
              <a:t>I’m keen on</a:t>
            </a:r>
          </a:p>
          <a:p>
            <a:r>
              <a:rPr lang="en-US" dirty="0" smtClean="0"/>
              <a:t>I’m crazy about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36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Nemám rád/a </a:t>
            </a:r>
            <a:r>
              <a:rPr lang="cs-CZ" sz="2800" dirty="0" smtClean="0">
                <a:solidFill>
                  <a:prstClr val="black"/>
                </a:solidFill>
              </a:rPr>
              <a:t>/</a:t>
            </a:r>
            <a:r>
              <a:rPr lang="cs-CZ" sz="2800" dirty="0">
                <a:solidFill>
                  <a:prstClr val="black"/>
                </a:solidFill>
              </a:rPr>
              <a:t>utvořte věty s těmito frázemi/</a:t>
            </a:r>
            <a:r>
              <a:rPr lang="en-US" sz="2800" dirty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en-US" dirty="0" smtClean="0"/>
              <a:t>I don’t like</a:t>
            </a:r>
          </a:p>
          <a:p>
            <a:r>
              <a:rPr lang="en-US" dirty="0" smtClean="0"/>
              <a:t>I hate</a:t>
            </a:r>
          </a:p>
          <a:p>
            <a:r>
              <a:rPr lang="en-US" dirty="0" smtClean="0"/>
              <a:t>I can’t stand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65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Hobbies for girls and women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/>
              <a:t>s</a:t>
            </a:r>
            <a:r>
              <a:rPr lang="en-US" dirty="0" smtClean="0"/>
              <a:t>ewing</a:t>
            </a:r>
          </a:p>
          <a:p>
            <a:endParaRPr lang="en-US" dirty="0"/>
          </a:p>
          <a:p>
            <a:r>
              <a:rPr lang="en-US" dirty="0"/>
              <a:t>c</a:t>
            </a:r>
            <a:r>
              <a:rPr lang="en-US" dirty="0" smtClean="0"/>
              <a:t>rocheting</a:t>
            </a:r>
          </a:p>
          <a:p>
            <a:endParaRPr lang="en-US" dirty="0"/>
          </a:p>
          <a:p>
            <a:r>
              <a:rPr lang="en-US" dirty="0" smtClean="0"/>
              <a:t>knitting</a:t>
            </a:r>
          </a:p>
          <a:p>
            <a:endParaRPr lang="en-US" dirty="0"/>
          </a:p>
          <a:p>
            <a:r>
              <a:rPr lang="en-US" dirty="0" smtClean="0"/>
              <a:t>embroidering</a:t>
            </a:r>
          </a:p>
          <a:p>
            <a:endParaRPr lang="en-US" dirty="0"/>
          </a:p>
          <a:p>
            <a:endParaRPr lang="cs-CZ" dirty="0"/>
          </a:p>
        </p:txBody>
      </p:sp>
      <p:pic>
        <p:nvPicPr>
          <p:cNvPr id="1026" name="Picture 2" descr="C:\Users\urbanovah\AppData\Local\Microsoft\Windows\Temporary Internet Files\Content.IE5\NUU73MRC\MP9004392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376" y="1700808"/>
            <a:ext cx="135015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rbanovah\AppData\Local\Microsoft\Windows\Temporary Internet Files\Content.IE5\7GK9KM4J\MP900427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317" y="3356992"/>
            <a:ext cx="1496803" cy="1913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00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Hobbies for boys and 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endParaRPr lang="en-US" dirty="0" smtClean="0"/>
          </a:p>
          <a:p>
            <a:r>
              <a:rPr lang="cs-CZ" dirty="0" smtClean="0"/>
              <a:t>model </a:t>
            </a:r>
            <a:r>
              <a:rPr lang="en-US" dirty="0" smtClean="0"/>
              <a:t>making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en-US" dirty="0" smtClean="0"/>
              <a:t>repairing things</a:t>
            </a:r>
          </a:p>
          <a:p>
            <a:endParaRPr lang="en-US" dirty="0"/>
          </a:p>
          <a:p>
            <a:r>
              <a:rPr lang="en-US" dirty="0" smtClean="0"/>
              <a:t>fishing</a:t>
            </a:r>
            <a:endParaRPr lang="cs-CZ" dirty="0"/>
          </a:p>
        </p:txBody>
      </p:sp>
      <p:pic>
        <p:nvPicPr>
          <p:cNvPr id="2050" name="Picture 2" descr="C:\Users\urbanovah\AppData\Local\Microsoft\Windows\Temporary Internet Files\Content.IE5\FW1P14TU\MP9003874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36912"/>
            <a:ext cx="1736592" cy="243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89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Active and passive hobbies </a:t>
            </a:r>
            <a:r>
              <a:rPr lang="cs-CZ" sz="2800" dirty="0" smtClean="0"/>
              <a:t>/spojte/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listening to music</a:t>
            </a:r>
          </a:p>
          <a:p>
            <a:endParaRPr lang="en-US" dirty="0" smtClean="0"/>
          </a:p>
          <a:p>
            <a:r>
              <a:rPr lang="en-US" dirty="0" smtClean="0"/>
              <a:t>doing some sports                </a:t>
            </a:r>
          </a:p>
          <a:p>
            <a:endParaRPr lang="en-US" dirty="0" smtClean="0"/>
          </a:p>
          <a:p>
            <a:r>
              <a:rPr lang="en-US" dirty="0" smtClean="0"/>
              <a:t>collecting things</a:t>
            </a:r>
          </a:p>
          <a:p>
            <a:endParaRPr lang="en-US" dirty="0" smtClean="0"/>
          </a:p>
          <a:p>
            <a:r>
              <a:rPr lang="en-US" dirty="0" smtClean="0"/>
              <a:t>watching sports on TV</a:t>
            </a:r>
          </a:p>
          <a:p>
            <a:endParaRPr lang="en-US" dirty="0" smtClean="0"/>
          </a:p>
          <a:p>
            <a:r>
              <a:rPr lang="en-US" dirty="0" smtClean="0"/>
              <a:t>playing the guitar</a:t>
            </a:r>
          </a:p>
          <a:p>
            <a:endParaRPr lang="en-US" dirty="0" smtClean="0"/>
          </a:p>
          <a:p>
            <a:r>
              <a:rPr lang="en-US" dirty="0" smtClean="0"/>
              <a:t>making things</a:t>
            </a:r>
          </a:p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764324" y="2060848"/>
            <a:ext cx="2664296" cy="93610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active hobbies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804520" y="4149080"/>
            <a:ext cx="2583904" cy="93610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smtClean="0">
                <a:solidFill>
                  <a:schemeClr val="tx1"/>
                </a:solidFill>
              </a:rPr>
              <a:t>passive hobbies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>
            <a:endCxn id="4" idx="2"/>
          </p:cNvCxnSpPr>
          <p:nvPr/>
        </p:nvCxnSpPr>
        <p:spPr>
          <a:xfrm>
            <a:off x="3275856" y="2528900"/>
            <a:ext cx="248846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5" idx="2"/>
          </p:cNvCxnSpPr>
          <p:nvPr/>
        </p:nvCxnSpPr>
        <p:spPr>
          <a:xfrm>
            <a:off x="3707904" y="4149080"/>
            <a:ext cx="2096616" cy="46805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5" idx="1"/>
          </p:cNvCxnSpPr>
          <p:nvPr/>
        </p:nvCxnSpPr>
        <p:spPr>
          <a:xfrm>
            <a:off x="3059832" y="3356992"/>
            <a:ext cx="3123092" cy="929177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131840" y="2780928"/>
            <a:ext cx="2848508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699792" y="2996952"/>
            <a:ext cx="3960440" cy="25922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131840" y="1844824"/>
            <a:ext cx="3528392" cy="2304256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87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Odpovězte na otázky.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How do you spend your free time?</a:t>
            </a:r>
          </a:p>
          <a:p>
            <a:endParaRPr lang="en-US" dirty="0" smtClean="0"/>
          </a:p>
          <a:p>
            <a:r>
              <a:rPr lang="en-US" dirty="0" smtClean="0"/>
              <a:t>What do you like doing in your free time?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386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16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124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Hobbies and Free Time Activities</vt:lpstr>
      <vt:lpstr>Mám rád/a  /utvořte věty s těmito frázemi/ </vt:lpstr>
      <vt:lpstr>Nemám rád/a /utvořte věty s těmito frázemi/ </vt:lpstr>
      <vt:lpstr>Hobbies for girls and women</vt:lpstr>
      <vt:lpstr>Hobbies for boys and men</vt:lpstr>
      <vt:lpstr>Active and passive hobbies /spojte/</vt:lpstr>
      <vt:lpstr>Odpovězte na otázky.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Hobbies and Free Time Activities</dc:title>
  <dc:creator>Hana Urbanová</dc:creator>
  <cp:lastModifiedBy>Hana Urbanová</cp:lastModifiedBy>
  <cp:revision>10</cp:revision>
  <dcterms:created xsi:type="dcterms:W3CDTF">2013-10-13T08:22:58Z</dcterms:created>
  <dcterms:modified xsi:type="dcterms:W3CDTF">2013-10-30T08:02:01Z</dcterms:modified>
</cp:coreProperties>
</file>