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BFC2-FCC7-4F2B-87EB-E8FAC441274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EED5-211B-4F9C-9280-C81C25771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186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BFC2-FCC7-4F2B-87EB-E8FAC441274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EED5-211B-4F9C-9280-C81C25771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406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BFC2-FCC7-4F2B-87EB-E8FAC441274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EED5-211B-4F9C-9280-C81C25771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486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BFC2-FCC7-4F2B-87EB-E8FAC441274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EED5-211B-4F9C-9280-C81C25771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419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BFC2-FCC7-4F2B-87EB-E8FAC441274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EED5-211B-4F9C-9280-C81C25771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38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BFC2-FCC7-4F2B-87EB-E8FAC441274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EED5-211B-4F9C-9280-C81C25771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681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BFC2-FCC7-4F2B-87EB-E8FAC441274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EED5-211B-4F9C-9280-C81C25771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392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BFC2-FCC7-4F2B-87EB-E8FAC441274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EED5-211B-4F9C-9280-C81C25771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20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BFC2-FCC7-4F2B-87EB-E8FAC441274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EED5-211B-4F9C-9280-C81C25771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868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BFC2-FCC7-4F2B-87EB-E8FAC441274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EED5-211B-4F9C-9280-C81C25771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645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BFC2-FCC7-4F2B-87EB-E8FAC441274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EED5-211B-4F9C-9280-C81C25771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569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5ABFC2-FCC7-4F2B-87EB-E8FAC441274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B1EED5-211B-4F9C-9280-C81C25771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825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18395285"/>
              </p:ext>
            </p:extLst>
          </p:nvPr>
        </p:nvGraphicFramePr>
        <p:xfrm>
          <a:off x="2483769" y="283714"/>
          <a:ext cx="4104456" cy="61844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9" y="283714"/>
                        <a:ext cx="4104456" cy="61844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1780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Cultural Life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777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en-US" dirty="0" smtClean="0"/>
              <a:t>Theatre</a:t>
            </a:r>
            <a:br>
              <a:rPr lang="en-US" dirty="0" smtClean="0"/>
            </a:br>
            <a:r>
              <a:rPr lang="en-US" sz="3100" dirty="0" smtClean="0"/>
              <a:t>What can we see at the theatre?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US" dirty="0" smtClean="0"/>
              <a:t>comedies</a:t>
            </a:r>
          </a:p>
          <a:p>
            <a:r>
              <a:rPr lang="en-US" dirty="0" smtClean="0"/>
              <a:t>tragedies</a:t>
            </a:r>
          </a:p>
          <a:p>
            <a:r>
              <a:rPr lang="en-US" dirty="0" smtClean="0"/>
              <a:t>historical dramas</a:t>
            </a:r>
          </a:p>
          <a:p>
            <a:r>
              <a:rPr lang="en-US" dirty="0" smtClean="0"/>
              <a:t>musicals</a:t>
            </a:r>
          </a:p>
          <a:p>
            <a:r>
              <a:rPr lang="en-US" dirty="0" smtClean="0"/>
              <a:t>operas</a:t>
            </a:r>
          </a:p>
          <a:p>
            <a:r>
              <a:rPr lang="en-US" dirty="0" smtClean="0"/>
              <a:t>operettas</a:t>
            </a:r>
          </a:p>
          <a:p>
            <a:r>
              <a:rPr lang="en-US" dirty="0" smtClean="0"/>
              <a:t>puppet shows</a:t>
            </a:r>
          </a:p>
          <a:p>
            <a:r>
              <a:rPr lang="en-US" dirty="0" smtClean="0"/>
              <a:t>ballet</a:t>
            </a:r>
          </a:p>
          <a:p>
            <a:endParaRPr lang="en-US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540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William </a:t>
            </a:r>
            <a:r>
              <a:rPr lang="en-US" dirty="0" smtClean="0"/>
              <a:t>Shakespeare</a:t>
            </a:r>
            <a:br>
              <a:rPr lang="en-US" dirty="0" smtClean="0"/>
            </a:br>
            <a:r>
              <a:rPr lang="cs-CZ" sz="3100" dirty="0"/>
              <a:t>/</a:t>
            </a:r>
            <a:r>
              <a:rPr lang="cs-CZ" sz="3100" dirty="0" smtClean="0"/>
              <a:t>Zařaďte hry do správné skupiny./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Romeo and Juliet</a:t>
            </a:r>
          </a:p>
          <a:p>
            <a:r>
              <a:rPr lang="cs-CZ" dirty="0" smtClean="0"/>
              <a:t>Hamlet</a:t>
            </a:r>
          </a:p>
          <a:p>
            <a:r>
              <a:rPr lang="cs-CZ" dirty="0" smtClean="0"/>
              <a:t>The Merchant </a:t>
            </a:r>
            <a:r>
              <a:rPr lang="en-US" dirty="0" smtClean="0"/>
              <a:t>of Venice</a:t>
            </a:r>
          </a:p>
          <a:p>
            <a:r>
              <a:rPr lang="en-US" dirty="0" smtClean="0"/>
              <a:t>Othello</a:t>
            </a:r>
          </a:p>
          <a:p>
            <a:r>
              <a:rPr lang="en-US" dirty="0" smtClean="0"/>
              <a:t>Richard III</a:t>
            </a:r>
          </a:p>
          <a:p>
            <a:r>
              <a:rPr lang="en-US" dirty="0" smtClean="0"/>
              <a:t>A Midsummer Night Dream</a:t>
            </a:r>
          </a:p>
          <a:p>
            <a:r>
              <a:rPr lang="en-US" dirty="0" smtClean="0"/>
              <a:t>Henry VI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372200" y="1916832"/>
            <a:ext cx="2088232" cy="93610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Tragedies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98840" y="3356992"/>
            <a:ext cx="2061592" cy="93610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Comedies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516216" y="4725144"/>
            <a:ext cx="1944216" cy="93610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Historical</a:t>
            </a:r>
          </a:p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dramas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779912" y="1916832"/>
            <a:ext cx="2592288" cy="288032"/>
          </a:xfrm>
          <a:prstGeom prst="straightConnector1">
            <a:avLst/>
          </a:prstGeom>
          <a:ln w="19050">
            <a:solidFill>
              <a:schemeClr val="tx1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150368" y="2480944"/>
            <a:ext cx="4248472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860032" y="3068960"/>
            <a:ext cx="1656184" cy="50405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150368" y="2636912"/>
            <a:ext cx="4365848" cy="100811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555776" y="4293096"/>
            <a:ext cx="4104456" cy="648072"/>
          </a:xfrm>
          <a:prstGeom prst="straightConnector1">
            <a:avLst/>
          </a:prstGeom>
          <a:ln w="190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5436096" y="3933056"/>
            <a:ext cx="936104" cy="100811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2339752" y="5301208"/>
            <a:ext cx="4176464" cy="144016"/>
          </a:xfrm>
          <a:prstGeom prst="straightConnector1">
            <a:avLst/>
          </a:prstGeom>
          <a:ln w="190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429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en-US" dirty="0" smtClean="0"/>
              <a:t>Cinema</a:t>
            </a:r>
            <a:br>
              <a:rPr lang="en-US" dirty="0" smtClean="0"/>
            </a:br>
            <a:r>
              <a:rPr lang="en-US" sz="3100" dirty="0">
                <a:solidFill>
                  <a:prstClr val="black"/>
                </a:solidFill>
              </a:rPr>
              <a:t>What </a:t>
            </a:r>
            <a:r>
              <a:rPr lang="en-US" sz="3100" dirty="0" smtClean="0">
                <a:solidFill>
                  <a:prstClr val="black"/>
                </a:solidFill>
              </a:rPr>
              <a:t>types of films can </a:t>
            </a:r>
            <a:r>
              <a:rPr lang="en-US" sz="3100" dirty="0">
                <a:solidFill>
                  <a:prstClr val="black"/>
                </a:solidFill>
              </a:rPr>
              <a:t>we see at the </a:t>
            </a:r>
            <a:r>
              <a:rPr lang="en-US" sz="3100" dirty="0" smtClean="0">
                <a:solidFill>
                  <a:prstClr val="black"/>
                </a:solidFill>
              </a:rPr>
              <a:t>cinema?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US" dirty="0" smtClean="0"/>
              <a:t>comedies</a:t>
            </a:r>
          </a:p>
          <a:p>
            <a:r>
              <a:rPr lang="en-US" dirty="0" smtClean="0"/>
              <a:t>historical films</a:t>
            </a:r>
          </a:p>
          <a:p>
            <a:r>
              <a:rPr lang="en-US" dirty="0" smtClean="0"/>
              <a:t>thrillers</a:t>
            </a:r>
          </a:p>
          <a:p>
            <a:r>
              <a:rPr lang="en-US" dirty="0" smtClean="0"/>
              <a:t>science fiction films</a:t>
            </a:r>
          </a:p>
          <a:p>
            <a:r>
              <a:rPr lang="en-US" dirty="0" smtClean="0"/>
              <a:t>horror films</a:t>
            </a:r>
          </a:p>
          <a:p>
            <a:r>
              <a:rPr lang="en-US" dirty="0" smtClean="0"/>
              <a:t>war films</a:t>
            </a:r>
          </a:p>
          <a:p>
            <a:r>
              <a:rPr lang="en-US" dirty="0" smtClean="0"/>
              <a:t>westerns</a:t>
            </a:r>
          </a:p>
          <a:p>
            <a:r>
              <a:rPr lang="en-US" dirty="0" smtClean="0"/>
              <a:t>animated films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98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en-US" dirty="0" smtClean="0"/>
              <a:t>Books</a:t>
            </a:r>
            <a:br>
              <a:rPr lang="en-US" dirty="0" smtClean="0"/>
            </a:br>
            <a:r>
              <a:rPr lang="cs-CZ" sz="2800" dirty="0" smtClean="0"/>
              <a:t>/Spojte/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We can find new words in it.                                      biography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We use this book at school.                                        dictionary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We can read about a famous singer’s life.               cookbook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We can see it at the theatre.                                      fairly tales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We read them to our children.                                   textbook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We can find recipes in it.                                             play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211960" y="1844824"/>
            <a:ext cx="2736304" cy="64807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067944" y="2492896"/>
            <a:ext cx="2880320" cy="2304256"/>
          </a:xfrm>
          <a:prstGeom prst="straightConnector1">
            <a:avLst/>
          </a:prstGeom>
          <a:ln w="190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5828514" y="1736812"/>
            <a:ext cx="1080120" cy="154817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211960" y="4077072"/>
            <a:ext cx="2664296" cy="151216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4427984" y="4077072"/>
            <a:ext cx="2520280" cy="756084"/>
          </a:xfrm>
          <a:prstGeom prst="straightConnector1">
            <a:avLst/>
          </a:prstGeom>
          <a:ln w="190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707904" y="3284984"/>
            <a:ext cx="3168352" cy="2304256"/>
          </a:xfrm>
          <a:prstGeom prst="straightConnector1">
            <a:avLst/>
          </a:prstGeom>
          <a:ln w="190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9612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O</a:t>
            </a:r>
            <a:r>
              <a:rPr lang="cs-CZ" dirty="0" smtClean="0"/>
              <a:t>dpovězte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dirty="0" smtClean="0"/>
              <a:t>What types of music do you prefer?</a:t>
            </a:r>
          </a:p>
          <a:p>
            <a:endParaRPr lang="en-US" dirty="0"/>
          </a:p>
          <a:p>
            <a:r>
              <a:rPr lang="en-US" dirty="0" smtClean="0"/>
              <a:t>Do you like visiting galleries/museums?</a:t>
            </a:r>
          </a:p>
          <a:p>
            <a:endParaRPr lang="en-US" dirty="0"/>
          </a:p>
          <a:p>
            <a:r>
              <a:rPr lang="en-US" dirty="0" smtClean="0"/>
              <a:t>Have you ever visited </a:t>
            </a:r>
            <a:r>
              <a:rPr lang="en-US" smtClean="0"/>
              <a:t>an exhibition?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338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130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Microsoft Word Document</vt:lpstr>
      <vt:lpstr>Prezentace aplikace PowerPoint</vt:lpstr>
      <vt:lpstr>Cultural Life</vt:lpstr>
      <vt:lpstr>Theatre What can we see at the theatre?</vt:lpstr>
      <vt:lpstr>William Shakespeare /Zařaďte hry do správné skupiny./</vt:lpstr>
      <vt:lpstr>Cinema What types of films can we see at the cinema?</vt:lpstr>
      <vt:lpstr>Books /Spojte/</vt:lpstr>
      <vt:lpstr>Odpovězte na otázky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Cultural Life</dc:title>
  <dc:creator>Hana Urbanová</dc:creator>
  <cp:lastModifiedBy>Hana Urbanová</cp:lastModifiedBy>
  <cp:revision>6</cp:revision>
  <dcterms:created xsi:type="dcterms:W3CDTF">2013-10-19T21:19:31Z</dcterms:created>
  <dcterms:modified xsi:type="dcterms:W3CDTF">2013-10-30T08:04:30Z</dcterms:modified>
</cp:coreProperties>
</file>