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6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F92C0-5DFD-40B4-AB2B-C80172C8550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2A68D-6885-4430-9C67-BD2E9C2479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97171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F92C0-5DFD-40B4-AB2B-C80172C8550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2A68D-6885-4430-9C67-BD2E9C2479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3515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F92C0-5DFD-40B4-AB2B-C80172C8550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2A68D-6885-4430-9C67-BD2E9C2479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028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F92C0-5DFD-40B4-AB2B-C80172C8550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2A68D-6885-4430-9C67-BD2E9C2479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19908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F92C0-5DFD-40B4-AB2B-C80172C8550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2A68D-6885-4430-9C67-BD2E9C2479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32720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F92C0-5DFD-40B4-AB2B-C80172C8550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2A68D-6885-4430-9C67-BD2E9C2479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18736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F92C0-5DFD-40B4-AB2B-C80172C8550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2A68D-6885-4430-9C67-BD2E9C2479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28494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F92C0-5DFD-40B4-AB2B-C80172C8550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2A68D-6885-4430-9C67-BD2E9C2479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2520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F92C0-5DFD-40B4-AB2B-C80172C8550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2A68D-6885-4430-9C67-BD2E9C2479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4292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F92C0-5DFD-40B4-AB2B-C80172C8550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2A68D-6885-4430-9C67-BD2E9C2479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11992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F92C0-5DFD-40B4-AB2B-C80172C8550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2A68D-6885-4430-9C67-BD2E9C2479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3618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5F92C0-5DFD-40B4-AB2B-C80172C8550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B2A68D-6885-4430-9C67-BD2E9C2479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96326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46010559"/>
              </p:ext>
            </p:extLst>
          </p:nvPr>
        </p:nvGraphicFramePr>
        <p:xfrm>
          <a:off x="2483768" y="283714"/>
          <a:ext cx="4176463" cy="62929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892679" progId="Word.Document.12">
                  <p:embed/>
                </p:oleObj>
              </mc:Choice>
              <mc:Fallback>
                <p:oleObj name="Dokument" r:id="rId3" imgW="5901230" imgH="889267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83768" y="283714"/>
                        <a:ext cx="4176463" cy="62929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63406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988840"/>
            <a:ext cx="7772400" cy="1470025"/>
          </a:xfrm>
          <a:solidFill>
            <a:srgbClr val="92D050"/>
          </a:solidFill>
        </p:spPr>
        <p:txBody>
          <a:bodyPr/>
          <a:lstStyle/>
          <a:p>
            <a:r>
              <a:rPr lang="cs-CZ" b="1" u="sng" dirty="0" smtClean="0"/>
              <a:t>Přídavná jména /</a:t>
            </a:r>
            <a:r>
              <a:rPr lang="en-US" b="1" u="sng" dirty="0" smtClean="0"/>
              <a:t>Adjectives</a:t>
            </a:r>
            <a:r>
              <a:rPr lang="cs-CZ" b="1" u="sng" dirty="0" smtClean="0"/>
              <a:t>/</a:t>
            </a:r>
            <a:endParaRPr lang="cs-CZ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ln>
            <a:solidFill>
              <a:srgbClr val="92D050"/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Blíže určují podstatná jména.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Popisují jejich vlastnosti.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3365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Rozdělení přídavných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Krátká /jednoslabičná/ - např. </a:t>
            </a:r>
            <a:r>
              <a:rPr lang="en-US" dirty="0" smtClean="0"/>
              <a:t>old, big, nice</a:t>
            </a:r>
            <a:endParaRPr lang="cs-CZ" dirty="0" smtClean="0"/>
          </a:p>
          <a:p>
            <a:r>
              <a:rPr lang="cs-CZ" dirty="0" smtClean="0"/>
              <a:t>Dvojslabičná - např. </a:t>
            </a:r>
            <a:r>
              <a:rPr lang="en-US" dirty="0" smtClean="0"/>
              <a:t>heavy, clever, modern</a:t>
            </a:r>
            <a:endParaRPr lang="cs-CZ" dirty="0" smtClean="0"/>
          </a:p>
          <a:p>
            <a:r>
              <a:rPr lang="cs-CZ" dirty="0" smtClean="0"/>
              <a:t>Dlouhá /víceslabičná/ - např. </a:t>
            </a:r>
            <a:r>
              <a:rPr lang="en-US" dirty="0" smtClean="0"/>
              <a:t>interesting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418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Stupňování přídavných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endParaRPr lang="en-US" u="sng" dirty="0" smtClean="0"/>
          </a:p>
          <a:p>
            <a:r>
              <a:rPr lang="cs-CZ" u="sng" dirty="0" smtClean="0"/>
              <a:t>Druhý stupeň /</a:t>
            </a:r>
            <a:r>
              <a:rPr lang="en-US" u="sng" dirty="0" smtClean="0"/>
              <a:t>comparative/</a:t>
            </a:r>
            <a:r>
              <a:rPr lang="cs-CZ" u="sng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slouží k porovnání dvou lidí, věcí, míst</a:t>
            </a:r>
          </a:p>
          <a:p>
            <a:pPr marL="0" indent="0">
              <a:buNone/>
            </a:pPr>
            <a:r>
              <a:rPr lang="cs-CZ" dirty="0" smtClean="0"/>
              <a:t>   k porovnání používáme spojku </a:t>
            </a:r>
            <a:r>
              <a:rPr lang="en-US" i="1" u="sng" dirty="0" smtClean="0"/>
              <a:t>than</a:t>
            </a:r>
            <a:r>
              <a:rPr lang="cs-CZ" i="1" dirty="0" smtClean="0"/>
              <a:t> – než</a:t>
            </a:r>
            <a:endParaRPr lang="en-US" i="1" dirty="0" smtClean="0"/>
          </a:p>
          <a:p>
            <a:pPr marL="0" indent="0">
              <a:buNone/>
            </a:pPr>
            <a:endParaRPr lang="en-US" i="1" dirty="0" smtClean="0"/>
          </a:p>
          <a:p>
            <a:pPr marL="0" indent="0">
              <a:buNone/>
            </a:pPr>
            <a:r>
              <a:rPr lang="en-US" dirty="0" smtClean="0"/>
              <a:t>I am </a:t>
            </a:r>
            <a:r>
              <a:rPr lang="en-US" dirty="0" smtClean="0">
                <a:solidFill>
                  <a:srgbClr val="FF0000"/>
                </a:solidFill>
              </a:rPr>
              <a:t>taller</a:t>
            </a:r>
            <a:r>
              <a:rPr lang="en-US" dirty="0" smtClean="0"/>
              <a:t> </a:t>
            </a:r>
            <a:r>
              <a:rPr lang="en-US" dirty="0" smtClean="0">
                <a:solidFill>
                  <a:srgbClr val="FF0000"/>
                </a:solidFill>
              </a:rPr>
              <a:t>than </a:t>
            </a:r>
            <a:r>
              <a:rPr lang="en-US" dirty="0" smtClean="0"/>
              <a:t>my mother.</a:t>
            </a:r>
            <a:endParaRPr lang="cs-CZ" dirty="0" smtClean="0"/>
          </a:p>
          <a:p>
            <a:pPr marL="0" indent="0">
              <a:buNone/>
            </a:pPr>
            <a:r>
              <a:rPr lang="en-US" i="1" dirty="0"/>
              <a:t> </a:t>
            </a:r>
            <a:endParaRPr lang="cs-CZ" dirty="0" smtClean="0"/>
          </a:p>
          <a:p>
            <a:endParaRPr lang="cs-CZ" u="sng" dirty="0" smtClean="0"/>
          </a:p>
          <a:p>
            <a:r>
              <a:rPr lang="cs-CZ" u="sng" dirty="0" smtClean="0"/>
              <a:t>Třetí stupeň /superlative/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slouží k porovnání tří </a:t>
            </a:r>
            <a:r>
              <a:rPr lang="en-US" dirty="0" smtClean="0"/>
              <a:t>a</a:t>
            </a:r>
            <a:r>
              <a:rPr lang="cs-CZ" dirty="0" smtClean="0"/>
              <a:t> více lidí, věcí, míst</a:t>
            </a: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Peter is </a:t>
            </a:r>
            <a:r>
              <a:rPr lang="en-US" dirty="0" smtClean="0">
                <a:solidFill>
                  <a:srgbClr val="FF0000"/>
                </a:solidFill>
              </a:rPr>
              <a:t>the tallest </a:t>
            </a:r>
            <a:r>
              <a:rPr lang="en-US" dirty="0" smtClean="0"/>
              <a:t>student </a:t>
            </a:r>
            <a:r>
              <a:rPr lang="en-US" dirty="0" smtClean="0">
                <a:solidFill>
                  <a:srgbClr val="FF0000"/>
                </a:solidFill>
              </a:rPr>
              <a:t>in our class</a:t>
            </a:r>
            <a:r>
              <a:rPr lang="en-US" dirty="0" smtClean="0"/>
              <a:t>.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endParaRPr lang="en-US" dirty="0" smtClean="0"/>
          </a:p>
          <a:p>
            <a:pPr marL="0" indent="0">
              <a:buNone/>
            </a:pPr>
            <a:r>
              <a:rPr lang="en-US" dirty="0"/>
              <a:t> </a:t>
            </a:r>
            <a:r>
              <a:rPr lang="en-US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0651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dirty="0" smtClean="0"/>
              <a:t>Druhý stupeň přídavných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11560" y="1628800"/>
            <a:ext cx="3888432" cy="4525963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Přidáním přípony </a:t>
            </a:r>
            <a:r>
              <a:rPr lang="cs-CZ" i="1" u="sng" dirty="0" smtClean="0"/>
              <a:t>–er</a:t>
            </a:r>
          </a:p>
          <a:p>
            <a:pPr marL="0" indent="0">
              <a:buNone/>
            </a:pPr>
            <a:r>
              <a:rPr lang="cs-CZ" b="1" dirty="0" smtClean="0"/>
              <a:t>Krátká </a:t>
            </a:r>
            <a:endParaRPr lang="en-US" b="1" dirty="0" smtClean="0"/>
          </a:p>
          <a:p>
            <a:pPr marL="0" indent="0">
              <a:buNone/>
            </a:pPr>
            <a:r>
              <a:rPr lang="en-US" dirty="0" smtClean="0"/>
              <a:t>old – older</a:t>
            </a:r>
          </a:p>
          <a:p>
            <a:pPr marL="0" indent="0">
              <a:buNone/>
            </a:pPr>
            <a:r>
              <a:rPr lang="en-US" dirty="0" smtClean="0"/>
              <a:t>big – bigger</a:t>
            </a:r>
          </a:p>
          <a:p>
            <a:pPr marL="0" indent="0">
              <a:buNone/>
            </a:pPr>
            <a:r>
              <a:rPr lang="en-US" dirty="0" smtClean="0"/>
              <a:t>nice – nicer</a:t>
            </a:r>
            <a:endParaRPr lang="cs-CZ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cs-CZ" b="1" dirty="0" smtClean="0"/>
              <a:t>Dvojslabičná</a:t>
            </a:r>
          </a:p>
          <a:p>
            <a:pPr marL="0" indent="0">
              <a:buNone/>
            </a:pPr>
            <a:r>
              <a:rPr lang="en-US" dirty="0" smtClean="0"/>
              <a:t>heavy – heavier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628800"/>
            <a:ext cx="4038600" cy="4536504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Pomocí </a:t>
            </a:r>
            <a:r>
              <a:rPr lang="cs-CZ" i="1" u="sng" dirty="0" smtClean="0"/>
              <a:t>more</a:t>
            </a:r>
            <a:endParaRPr lang="en-US" i="1" u="sng" dirty="0" smtClean="0"/>
          </a:p>
          <a:p>
            <a:pPr marL="0" indent="0">
              <a:buNone/>
            </a:pPr>
            <a:r>
              <a:rPr lang="cs-CZ" b="1" dirty="0" smtClean="0"/>
              <a:t>Dlouhá</a:t>
            </a:r>
          </a:p>
          <a:p>
            <a:pPr marL="0" indent="0">
              <a:buNone/>
            </a:pPr>
            <a:r>
              <a:rPr lang="en-US" sz="2400" dirty="0" smtClean="0"/>
              <a:t>interesting –</a:t>
            </a:r>
            <a:r>
              <a:rPr lang="cs-CZ" sz="2400" dirty="0" smtClean="0"/>
              <a:t> more interesting</a:t>
            </a:r>
            <a:endParaRPr lang="en-US" sz="2400" dirty="0" smtClean="0"/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endParaRPr lang="cs-CZ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Dvojslabičná</a:t>
            </a:r>
            <a:endParaRPr lang="cs-CZ" b="1" dirty="0"/>
          </a:p>
          <a:p>
            <a:pPr marL="0" indent="0">
              <a:buNone/>
            </a:pPr>
            <a:r>
              <a:rPr lang="en-US" dirty="0" smtClean="0"/>
              <a:t>crowded– </a:t>
            </a:r>
            <a:r>
              <a:rPr lang="en-US" dirty="0"/>
              <a:t>more </a:t>
            </a:r>
            <a:r>
              <a:rPr lang="en-US" dirty="0" smtClean="0"/>
              <a:t>crowded</a:t>
            </a:r>
            <a:endParaRPr lang="cs-CZ" dirty="0"/>
          </a:p>
          <a:p>
            <a:pPr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2007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dirty="0" smtClean="0"/>
              <a:t>Třetí stupeň přídavných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Přidáním přípony – </a:t>
            </a:r>
            <a:r>
              <a:rPr lang="en-US" i="1" u="sng" dirty="0" smtClean="0"/>
              <a:t>est</a:t>
            </a:r>
          </a:p>
          <a:p>
            <a:pPr marL="0" indent="0">
              <a:buNone/>
            </a:pPr>
            <a:r>
              <a:rPr lang="cs-CZ" b="1" dirty="0" smtClean="0"/>
              <a:t>Krátká</a:t>
            </a:r>
          </a:p>
          <a:p>
            <a:pPr marL="0" indent="0">
              <a:buNone/>
            </a:pPr>
            <a:r>
              <a:rPr lang="en-US" dirty="0" smtClean="0"/>
              <a:t>the oldest</a:t>
            </a:r>
          </a:p>
          <a:p>
            <a:pPr marL="0" indent="0">
              <a:buNone/>
            </a:pPr>
            <a:r>
              <a:rPr lang="en-US" dirty="0" smtClean="0"/>
              <a:t>the biggest</a:t>
            </a:r>
          </a:p>
          <a:p>
            <a:pPr marL="0" indent="0">
              <a:buNone/>
            </a:pPr>
            <a:r>
              <a:rPr lang="en-US" dirty="0" smtClean="0"/>
              <a:t>the nicest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cs-CZ" b="1" dirty="0" smtClean="0"/>
              <a:t>Dvojslabičná</a:t>
            </a:r>
          </a:p>
          <a:p>
            <a:pPr marL="0" indent="0">
              <a:buNone/>
            </a:pPr>
            <a:r>
              <a:rPr lang="en-US" dirty="0" smtClean="0"/>
              <a:t>the heaviest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Pomocí </a:t>
            </a:r>
            <a:r>
              <a:rPr lang="en-US" i="1" u="sng" dirty="0" smtClean="0"/>
              <a:t>the most</a:t>
            </a:r>
          </a:p>
          <a:p>
            <a:pPr marL="0" indent="0">
              <a:buNone/>
            </a:pPr>
            <a:r>
              <a:rPr lang="cs-CZ" b="1" dirty="0" smtClean="0"/>
              <a:t>Dlouhá</a:t>
            </a:r>
            <a:endParaRPr lang="cs-CZ" b="1" dirty="0"/>
          </a:p>
          <a:p>
            <a:pPr marL="0" indent="0">
              <a:buNone/>
            </a:pPr>
            <a:r>
              <a:rPr lang="en-US" dirty="0" smtClean="0"/>
              <a:t>the most interesting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/>
              <a:t>Dvojslabičná</a:t>
            </a:r>
          </a:p>
          <a:p>
            <a:pPr marL="0" indent="0">
              <a:buNone/>
            </a:pPr>
            <a:r>
              <a:rPr lang="en-US" dirty="0"/>
              <a:t>the most </a:t>
            </a:r>
            <a:r>
              <a:rPr lang="en-US" dirty="0" smtClean="0"/>
              <a:t>crowded</a:t>
            </a:r>
            <a:endParaRPr lang="en-US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6938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0"/>
    </mc:Choice>
    <mc:Fallback xmlns="">
      <p:transition spd="slow" advTm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Nepravidelné stupňování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good – better – the best</a:t>
            </a:r>
          </a:p>
          <a:p>
            <a:pPr marL="0" indent="0">
              <a:buNone/>
            </a:pPr>
            <a:r>
              <a:rPr lang="en-US" dirty="0" smtClean="0"/>
              <a:t>bad – worse – the worst</a:t>
            </a:r>
            <a:endParaRPr lang="cs-CZ" dirty="0" smtClean="0"/>
          </a:p>
          <a:p>
            <a:pPr marL="0" indent="0">
              <a:buNone/>
            </a:pPr>
            <a:r>
              <a:rPr lang="en-US" dirty="0" smtClean="0"/>
              <a:t>far – farther, further – the farthest, furthest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1729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dirty="0"/>
              <a:t>Utvořte druhý stupeň následujících přídavných jmen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easy</a:t>
            </a:r>
          </a:p>
          <a:p>
            <a:r>
              <a:rPr lang="en-US" dirty="0"/>
              <a:t>modern</a:t>
            </a:r>
          </a:p>
          <a:p>
            <a:r>
              <a:rPr lang="en-US" dirty="0"/>
              <a:t>clean</a:t>
            </a:r>
          </a:p>
          <a:p>
            <a:r>
              <a:rPr lang="en-US" dirty="0"/>
              <a:t>boring</a:t>
            </a:r>
          </a:p>
          <a:p>
            <a:r>
              <a:rPr lang="en-US" dirty="0"/>
              <a:t>good</a:t>
            </a:r>
          </a:p>
          <a:p>
            <a:r>
              <a:rPr lang="en-US" dirty="0"/>
              <a:t>careful</a:t>
            </a:r>
          </a:p>
          <a:p>
            <a:r>
              <a:rPr lang="en-US" dirty="0"/>
              <a:t>long</a:t>
            </a:r>
          </a:p>
          <a:p>
            <a:r>
              <a:rPr lang="en-US" dirty="0"/>
              <a:t>safe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easier</a:t>
            </a:r>
          </a:p>
          <a:p>
            <a:r>
              <a:rPr lang="en-US" dirty="0"/>
              <a:t>more modern</a:t>
            </a:r>
          </a:p>
          <a:p>
            <a:r>
              <a:rPr lang="en-US" dirty="0"/>
              <a:t>cleaner</a:t>
            </a:r>
          </a:p>
          <a:p>
            <a:r>
              <a:rPr lang="en-US" dirty="0"/>
              <a:t>more boring</a:t>
            </a:r>
          </a:p>
          <a:p>
            <a:r>
              <a:rPr lang="en-US" dirty="0"/>
              <a:t>better</a:t>
            </a:r>
          </a:p>
          <a:p>
            <a:r>
              <a:rPr lang="en-US" dirty="0"/>
              <a:t>more careful</a:t>
            </a:r>
          </a:p>
          <a:p>
            <a:r>
              <a:rPr lang="en-US" dirty="0"/>
              <a:t>longer</a:t>
            </a:r>
          </a:p>
          <a:p>
            <a:r>
              <a:rPr lang="en-US" dirty="0"/>
              <a:t>safer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298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dirty="0"/>
              <a:t>Utvořte třetí stupeň následujících přídavných jmen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easy</a:t>
            </a:r>
          </a:p>
          <a:p>
            <a:r>
              <a:rPr lang="en-US" dirty="0"/>
              <a:t>modern</a:t>
            </a:r>
          </a:p>
          <a:p>
            <a:r>
              <a:rPr lang="en-US" dirty="0"/>
              <a:t>clean</a:t>
            </a:r>
          </a:p>
          <a:p>
            <a:r>
              <a:rPr lang="en-US" dirty="0"/>
              <a:t>boring</a:t>
            </a:r>
          </a:p>
          <a:p>
            <a:r>
              <a:rPr lang="en-US" dirty="0"/>
              <a:t>good</a:t>
            </a:r>
          </a:p>
          <a:p>
            <a:r>
              <a:rPr lang="en-US" dirty="0"/>
              <a:t>careful</a:t>
            </a:r>
          </a:p>
          <a:p>
            <a:r>
              <a:rPr lang="en-US" dirty="0"/>
              <a:t>long</a:t>
            </a:r>
          </a:p>
          <a:p>
            <a:r>
              <a:rPr lang="en-US" dirty="0"/>
              <a:t>safe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the easiest</a:t>
            </a:r>
          </a:p>
          <a:p>
            <a:r>
              <a:rPr lang="en-US" dirty="0"/>
              <a:t>the most modern</a:t>
            </a:r>
          </a:p>
          <a:p>
            <a:r>
              <a:rPr lang="en-US" dirty="0"/>
              <a:t>the cleanest</a:t>
            </a:r>
          </a:p>
          <a:p>
            <a:r>
              <a:rPr lang="en-US" dirty="0"/>
              <a:t>the most boring</a:t>
            </a:r>
          </a:p>
          <a:p>
            <a:r>
              <a:rPr lang="en-US" dirty="0"/>
              <a:t>the best</a:t>
            </a:r>
          </a:p>
          <a:p>
            <a:r>
              <a:rPr lang="en-US" dirty="0"/>
              <a:t>the most careful</a:t>
            </a:r>
          </a:p>
          <a:p>
            <a:r>
              <a:rPr lang="en-US" dirty="0"/>
              <a:t>the longest</a:t>
            </a:r>
          </a:p>
          <a:p>
            <a:r>
              <a:rPr lang="en-US" dirty="0"/>
              <a:t>the safest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5509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253</Words>
  <Application>Microsoft Office PowerPoint</Application>
  <PresentationFormat>Předvádění na obrazovce (4:3)</PresentationFormat>
  <Paragraphs>97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Microsoft Word Document</vt:lpstr>
      <vt:lpstr>Prezentace aplikace PowerPoint</vt:lpstr>
      <vt:lpstr>Přídavná jména /Adjectives/</vt:lpstr>
      <vt:lpstr>Rozdělení přídavných jmen</vt:lpstr>
      <vt:lpstr>Stupňování přídavných jmen</vt:lpstr>
      <vt:lpstr>Druhý stupeň přídavných jmen</vt:lpstr>
      <vt:lpstr>Třetí stupeň přídavných jmen</vt:lpstr>
      <vt:lpstr>Nepravidelné stupňování</vt:lpstr>
      <vt:lpstr>Utvořte druhý stupeň následujících přídavných jmen</vt:lpstr>
      <vt:lpstr>Utvořte třetí stupeň následujících přídavných jmen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Přídavná jména /Adjectives/</dc:title>
  <dc:creator>Hana Urbanová</dc:creator>
  <cp:lastModifiedBy>Hana Urbanová</cp:lastModifiedBy>
  <cp:revision>29</cp:revision>
  <dcterms:created xsi:type="dcterms:W3CDTF">2012-12-17T17:15:58Z</dcterms:created>
  <dcterms:modified xsi:type="dcterms:W3CDTF">2013-10-30T09:50:22Z</dcterms:modified>
</cp:coreProperties>
</file>