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65" r:id="rId6"/>
    <p:sldId id="263" r:id="rId7"/>
    <p:sldId id="264" r:id="rId8"/>
    <p:sldId id="268" r:id="rId9"/>
    <p:sldId id="267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474" autoAdjust="0"/>
  </p:normalViewPr>
  <p:slideViewPr>
    <p:cSldViewPr>
      <p:cViewPr varScale="1">
        <p:scale>
          <a:sx n="107" d="100"/>
          <a:sy n="107" d="100"/>
        </p:scale>
        <p:origin x="-173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E901-B050-4B49-83A5-D75863F71CF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8E4AD-4005-4986-82DA-E6A0E6ED61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760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E901-B050-4B49-83A5-D75863F71CF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8E4AD-4005-4986-82DA-E6A0E6ED61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764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E901-B050-4B49-83A5-D75863F71CF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8E4AD-4005-4986-82DA-E6A0E6ED61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238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E901-B050-4B49-83A5-D75863F71CF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8E4AD-4005-4986-82DA-E6A0E6ED61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158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E901-B050-4B49-83A5-D75863F71CF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8E4AD-4005-4986-82DA-E6A0E6ED61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997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E901-B050-4B49-83A5-D75863F71CF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8E4AD-4005-4986-82DA-E6A0E6ED61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042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E901-B050-4B49-83A5-D75863F71CF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8E4AD-4005-4986-82DA-E6A0E6ED61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731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E901-B050-4B49-83A5-D75863F71CF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8E4AD-4005-4986-82DA-E6A0E6ED61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231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E901-B050-4B49-83A5-D75863F71CF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8E4AD-4005-4986-82DA-E6A0E6ED61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139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E901-B050-4B49-83A5-D75863F71CF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8E4AD-4005-4986-82DA-E6A0E6ED61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504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E901-B050-4B49-83A5-D75863F71CF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8E4AD-4005-4986-82DA-E6A0E6ED61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076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A3E901-B050-4B49-83A5-D75863F71CF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78E4AD-4005-4986-82DA-E6A0E6ED61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384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9927838"/>
              </p:ext>
            </p:extLst>
          </p:nvPr>
        </p:nvGraphicFramePr>
        <p:xfrm>
          <a:off x="2483768" y="283714"/>
          <a:ext cx="4190185" cy="6313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8" y="283714"/>
                        <a:ext cx="4190185" cy="63136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51725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Vyjadřování budoucnosti /</a:t>
            </a:r>
            <a:r>
              <a:rPr lang="en-US" dirty="0" smtClean="0"/>
              <a:t>Future</a:t>
            </a:r>
            <a:r>
              <a:rPr lang="cs-CZ" dirty="0" smtClean="0"/>
              <a:t>/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07704" y="3886200"/>
            <a:ext cx="5400600" cy="910952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„b</a:t>
            </a:r>
            <a:r>
              <a:rPr lang="en-US" sz="3600" dirty="0" smtClean="0">
                <a:solidFill>
                  <a:schemeClr val="tx1"/>
                </a:solidFill>
              </a:rPr>
              <a:t>e going to</a:t>
            </a:r>
            <a:r>
              <a:rPr lang="cs-CZ" sz="3600" dirty="0" smtClean="0">
                <a:solidFill>
                  <a:schemeClr val="tx1"/>
                </a:solidFill>
              </a:rPr>
              <a:t>“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4267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Použití vazby „be going to“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                          </a:t>
            </a:r>
            <a:r>
              <a:rPr lang="cs-CZ" sz="4000" b="1" dirty="0" smtClean="0">
                <a:solidFill>
                  <a:srgbClr val="00B050"/>
                </a:solidFill>
              </a:rPr>
              <a:t>K vyjádření</a:t>
            </a:r>
          </a:p>
          <a:p>
            <a:r>
              <a:rPr lang="cs-CZ" sz="3600" dirty="0" smtClean="0"/>
              <a:t>záměrů</a:t>
            </a:r>
          </a:p>
          <a:p>
            <a:r>
              <a:rPr lang="cs-CZ" sz="3600" dirty="0" smtClean="0"/>
              <a:t>plánů do budoucna</a:t>
            </a:r>
          </a:p>
          <a:p>
            <a:r>
              <a:rPr lang="cs-CZ" sz="3600" dirty="0" smtClean="0"/>
              <a:t>odhodlání</a:t>
            </a:r>
          </a:p>
          <a:p>
            <a:r>
              <a:rPr lang="cs-CZ" sz="3600" dirty="0" smtClean="0"/>
              <a:t>vůle</a:t>
            </a:r>
          </a:p>
          <a:p>
            <a:r>
              <a:rPr lang="cs-CZ" sz="3600" dirty="0" smtClean="0"/>
              <a:t>předpovědi na základě patrných znaků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500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Překlad do češtiny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I am going to </a:t>
            </a:r>
          </a:p>
          <a:p>
            <a:r>
              <a:rPr lang="cs-CZ" dirty="0" smtClean="0"/>
              <a:t>hodlám</a:t>
            </a:r>
          </a:p>
          <a:p>
            <a:r>
              <a:rPr lang="cs-CZ" dirty="0" smtClean="0"/>
              <a:t>chystám se</a:t>
            </a:r>
          </a:p>
          <a:p>
            <a:r>
              <a:rPr lang="cs-CZ" dirty="0" smtClean="0"/>
              <a:t>chci</a:t>
            </a:r>
          </a:p>
          <a:p>
            <a:r>
              <a:rPr lang="cs-CZ" dirty="0" smtClean="0"/>
              <a:t>mám v úmyslu</a:t>
            </a:r>
          </a:p>
          <a:p>
            <a:r>
              <a:rPr lang="cs-CZ" dirty="0" smtClean="0"/>
              <a:t>budu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0534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b="1" dirty="0" smtClean="0"/>
              <a:t>What are they going to do next weekend?</a:t>
            </a:r>
            <a:br>
              <a:rPr lang="en-US" sz="3200" b="1" dirty="0" smtClean="0"/>
            </a:br>
            <a:r>
              <a:rPr lang="en-US" sz="3200" dirty="0" smtClean="0"/>
              <a:t>/</a:t>
            </a:r>
            <a:r>
              <a:rPr lang="cs-CZ" sz="3200" dirty="0" smtClean="0"/>
              <a:t>Odpovězte podle obrázků/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85320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Susan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5738" y="3153383"/>
            <a:ext cx="12241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 smtClean="0"/>
          </a:p>
          <a:p>
            <a:r>
              <a:rPr lang="cs-CZ" sz="2800" dirty="0" smtClean="0"/>
              <a:t>Jake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437112"/>
            <a:ext cx="222125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 smtClean="0"/>
          </a:p>
          <a:p>
            <a:endParaRPr lang="en-US" sz="2800" dirty="0" smtClean="0"/>
          </a:p>
          <a:p>
            <a:r>
              <a:rPr lang="cs-CZ" sz="2800" dirty="0" smtClean="0"/>
              <a:t>Ben and Kate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47664" y="1853208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is going to watch TV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3168694"/>
            <a:ext cx="35420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is going to read a book.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33458" y="4437112"/>
            <a:ext cx="45365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 smtClean="0">
              <a:solidFill>
                <a:srgbClr val="FF0000"/>
              </a:solidFill>
            </a:endParaRPr>
          </a:p>
          <a:p>
            <a:endParaRPr lang="en-US" sz="2800" dirty="0" smtClean="0">
              <a:solidFill>
                <a:srgbClr val="FF0000"/>
              </a:solidFill>
            </a:endParaRPr>
          </a:p>
          <a:p>
            <a:r>
              <a:rPr lang="en-US" sz="2800" dirty="0" smtClean="0">
                <a:solidFill>
                  <a:srgbClr val="FF0000"/>
                </a:solidFill>
              </a:rPr>
              <a:t>are going to play table tennis.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7" name="Picture 4" descr="C:\Users\hanau\AppData\Local\Microsoft\Windows\Temporary Internet Files\Content.IE5\5IENYQ4Y\MC9004324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5" y="1801736"/>
            <a:ext cx="1305151" cy="1113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Users\hanau\AppData\Local\Microsoft\Windows\Temporary Internet Files\Content.IE5\7Z224S3H\MC90044173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140968"/>
            <a:ext cx="1443608" cy="14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hanau\AppData\Local\Microsoft\Windows\Temporary Internet Files\Content.IE5\7Z224S3H\MC90043706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2792" y="4877168"/>
            <a:ext cx="1139661" cy="113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600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b="1" dirty="0" smtClean="0"/>
              <a:t>What are your plans for next summer holidays?</a:t>
            </a:r>
            <a:br>
              <a:rPr lang="en-US" sz="3200" b="1" dirty="0" smtClean="0"/>
            </a:br>
            <a:r>
              <a:rPr lang="cs-CZ" sz="3200" dirty="0" smtClean="0"/>
              <a:t>/Vytvořte věty podle obrázků./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I am going to travel to Paris.</a:t>
            </a:r>
            <a:r>
              <a:rPr lang="en-US" dirty="0" smtClean="0">
                <a:solidFill>
                  <a:srgbClr val="FF0000"/>
                </a:solidFill>
              </a:rPr>
              <a:t>     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             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We are </a:t>
            </a:r>
            <a:r>
              <a:rPr lang="cs-CZ" dirty="0" smtClean="0">
                <a:solidFill>
                  <a:srgbClr val="FF0000"/>
                </a:solidFill>
              </a:rPr>
              <a:t>going to play</a:t>
            </a:r>
            <a:r>
              <a:rPr lang="en-US" dirty="0" smtClean="0">
                <a:solidFill>
                  <a:srgbClr val="FF0000"/>
                </a:solidFill>
              </a:rPr>
              <a:t> beach volleyball.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I am going to </a:t>
            </a:r>
            <a:r>
              <a:rPr lang="cs-CZ" dirty="0" smtClean="0">
                <a:solidFill>
                  <a:srgbClr val="FF0000"/>
                </a:solidFill>
              </a:rPr>
              <a:t>ride a bike.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83" name="Picture 11" descr="C:\Users\hanau\AppData\Local\Microsoft\Windows\Temporary Internet Files\Content.IE5\6GW3ORIH\MP9003995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871" y="4446627"/>
            <a:ext cx="995875" cy="1493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hanau\AppData\Local\Microsoft\Windows\Temporary Internet Files\Content.IE5\DRNJT3MD\MP9003999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71169"/>
            <a:ext cx="1590680" cy="1060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hanau\AppData\Local\Microsoft\Windows\Temporary Internet Files\Content.IE5\DRNJT3MD\MP9004032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1189" y="1681962"/>
            <a:ext cx="939763" cy="1408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0892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b="1" dirty="0" smtClean="0"/>
              <a:t>Jane is going to have a birthday party.</a:t>
            </a:r>
            <a:br>
              <a:rPr lang="en-US" sz="3200" b="1" dirty="0" smtClean="0"/>
            </a:br>
            <a:r>
              <a:rPr lang="cs-CZ" sz="2800" dirty="0"/>
              <a:t>/</a:t>
            </a:r>
            <a:r>
              <a:rPr lang="cs-CZ" sz="2800" dirty="0" smtClean="0"/>
              <a:t>Utvořte otázky týkající se narozeninového večírku./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tx1"/>
                </a:solidFill>
              </a:rPr>
              <a:t>When / she / have / a birthday </a:t>
            </a:r>
            <a:r>
              <a:rPr lang="en-US" sz="2800" dirty="0" smtClean="0">
                <a:solidFill>
                  <a:schemeClr val="tx1"/>
                </a:solidFill>
              </a:rPr>
              <a:t>party</a:t>
            </a: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When is she going to have a birthday party?</a:t>
            </a: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/>
              <a:t>How many people /she / invite? 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How many people is she going to invite?</a:t>
            </a:r>
          </a:p>
          <a:p>
            <a:pPr marL="0" indent="0">
              <a:buNone/>
            </a:pPr>
            <a:endParaRPr lang="en-US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What / you / wear? 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What are you going to wear?</a:t>
            </a:r>
          </a:p>
          <a:p>
            <a:pPr marL="0" indent="0">
              <a:buNone/>
            </a:pPr>
            <a:endParaRPr lang="en-US" sz="2800" dirty="0" smtClean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hanau\AppData\Local\Microsoft\Windows\Temporary Internet Files\Content.IE5\W6PAQ91Q\MP9004089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916832"/>
            <a:ext cx="1440160" cy="1450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3504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b="1" dirty="0" smtClean="0"/>
              <a:t>What are your New Year’s resolutions?</a:t>
            </a:r>
            <a:r>
              <a:rPr lang="en-US" sz="3200" b="1" dirty="0"/>
              <a:t/>
            </a:r>
            <a:br>
              <a:rPr lang="en-US" sz="3200" b="1" dirty="0"/>
            </a:br>
            <a:r>
              <a:rPr lang="cs-CZ" sz="3200" dirty="0" smtClean="0"/>
              <a:t>/Utvořte záporné věty./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 smtClean="0"/>
              <a:t>I / not / smoke.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I am not going to smoke.</a:t>
            </a:r>
          </a:p>
          <a:p>
            <a:pPr marL="0" indent="0">
              <a:buNone/>
            </a:pPr>
            <a:endParaRPr lang="en-US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800" dirty="0" smtClean="0"/>
              <a:t>We / not / eat / many sweets.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We are not going to eat many sweets.</a:t>
            </a:r>
          </a:p>
          <a:p>
            <a:pPr marL="0" indent="0">
              <a:buNone/>
            </a:pPr>
            <a:endParaRPr lang="en-US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800" dirty="0" smtClean="0"/>
              <a:t>I / not / spend / much money.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I am not going to spend much money.</a:t>
            </a:r>
            <a:endParaRPr lang="en-US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 </a:t>
            </a:r>
            <a:endParaRPr lang="en-US" sz="2800" dirty="0" smtClean="0"/>
          </a:p>
          <a:p>
            <a:pPr marL="0" indent="0">
              <a:buNone/>
            </a:pP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98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b="1" dirty="0" smtClean="0"/>
              <a:t>What is going to happen?</a:t>
            </a:r>
            <a:br>
              <a:rPr lang="en-US" sz="3200" b="1" dirty="0" smtClean="0"/>
            </a:br>
            <a:r>
              <a:rPr lang="en-US" sz="3200" dirty="0" smtClean="0"/>
              <a:t>/</a:t>
            </a:r>
            <a:r>
              <a:rPr lang="cs-CZ" sz="3200" dirty="0" smtClean="0"/>
              <a:t>Vytvořte předpovědi na základě daných znaků./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 smtClean="0"/>
              <a:t>The sky is grey and cloudy.   /rain/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It is going to rain.</a:t>
            </a:r>
          </a:p>
          <a:p>
            <a:pPr marL="0" indent="0">
              <a:buNone/>
            </a:pPr>
            <a:endParaRPr lang="en-US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800" dirty="0" smtClean="0"/>
              <a:t>It is 7.30.   /we / be late/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We are going to be late.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800" dirty="0" smtClean="0"/>
              <a:t>Look at that woman.   /have a baby/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She is going to have a baby.</a:t>
            </a:r>
          </a:p>
          <a:p>
            <a:pPr marL="0" indent="0">
              <a:buNone/>
            </a:pPr>
            <a:endParaRPr lang="en-US" sz="2800" dirty="0" smtClean="0"/>
          </a:p>
          <a:p>
            <a:pPr marL="0" indent="0">
              <a:buNone/>
            </a:pPr>
            <a:endParaRPr lang="en-US" sz="2800" dirty="0" smtClean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194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0"/>
            <a:ext cx="43150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Zdroje obrázků:  </a:t>
            </a:r>
            <a:r>
              <a:rPr lang="cs-CZ" u="sng" dirty="0">
                <a:hlinkClick r:id="rId2"/>
              </a:rPr>
              <a:t>http://office.microsoft.com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710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293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Microsoft Word Document</vt:lpstr>
      <vt:lpstr>Prezentace aplikace PowerPoint</vt:lpstr>
      <vt:lpstr>Vyjadřování budoucnosti /Future/ </vt:lpstr>
      <vt:lpstr>Použití vazby „be going to“</vt:lpstr>
      <vt:lpstr>Překlad do češtiny</vt:lpstr>
      <vt:lpstr>What are they going to do next weekend? /Odpovězte podle obrázků/</vt:lpstr>
      <vt:lpstr>What are your plans for next summer holidays? /Vytvořte věty podle obrázků./</vt:lpstr>
      <vt:lpstr>Jane is going to have a birthday party. /Utvořte otázky týkající se narozeninového večírku./</vt:lpstr>
      <vt:lpstr>What are your New Year’s resolutions? /Utvořte záporné věty./</vt:lpstr>
      <vt:lpstr>What is going to happen? /Vytvořte předpovědi na základě daných znaků./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Future</dc:title>
  <dc:creator>Hana Urbanová</dc:creator>
  <cp:lastModifiedBy>Hana Urbanová</cp:lastModifiedBy>
  <cp:revision>23</cp:revision>
  <dcterms:created xsi:type="dcterms:W3CDTF">2013-02-03T16:14:37Z</dcterms:created>
  <dcterms:modified xsi:type="dcterms:W3CDTF">2013-10-30T09:52:03Z</dcterms:modified>
</cp:coreProperties>
</file>