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286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19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61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696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87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730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625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48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955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761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408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27026-E9C1-43DF-93A5-C1ABE4E22CB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8EA5C-735C-4DB3-AA74-276B55446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061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73316004"/>
              </p:ext>
            </p:extLst>
          </p:nvPr>
        </p:nvGraphicFramePr>
        <p:xfrm>
          <a:off x="2335213" y="63500"/>
          <a:ext cx="4373562" cy="6591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5213" y="63500"/>
                        <a:ext cx="4373562" cy="65913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248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Minulý čas slovesa „to be“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Past Simple „to be“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23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prstClr val="black"/>
                </a:solidFill>
              </a:rPr>
              <a:t>Where were these people last weekend?</a:t>
            </a:r>
            <a:br>
              <a:rPr lang="en-US" sz="3200" b="1" dirty="0">
                <a:solidFill>
                  <a:prstClr val="black"/>
                </a:solidFill>
              </a:rPr>
            </a:br>
            <a:r>
              <a:rPr lang="en-US" sz="2800" dirty="0">
                <a:solidFill>
                  <a:prstClr val="black"/>
                </a:solidFill>
              </a:rPr>
              <a:t>/</a:t>
            </a:r>
            <a:r>
              <a:rPr lang="cs-CZ" sz="2800" dirty="0">
                <a:solidFill>
                  <a:prstClr val="black"/>
                </a:solidFill>
              </a:rPr>
              <a:t>Odpovězte podle </a:t>
            </a:r>
            <a:r>
              <a:rPr lang="cs-CZ" sz="2800" dirty="0" smtClean="0">
                <a:solidFill>
                  <a:prstClr val="black"/>
                </a:solidFill>
              </a:rPr>
              <a:t>obrázků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r>
              <a:rPr lang="cs-CZ" sz="2800" dirty="0" smtClean="0">
                <a:solidFill>
                  <a:prstClr val="black"/>
                </a:solidFill>
              </a:rPr>
              <a:t>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738" y="1514561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Susan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5738" y="3153383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/>
          </a:p>
          <a:p>
            <a:r>
              <a:rPr lang="cs-CZ" sz="2800" dirty="0" smtClean="0"/>
              <a:t>Jake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22212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/>
          </a:p>
          <a:p>
            <a:endParaRPr lang="en-US" sz="2800" dirty="0" smtClean="0"/>
          </a:p>
          <a:p>
            <a:r>
              <a:rPr lang="cs-CZ" sz="2800" dirty="0" smtClean="0"/>
              <a:t>Ben and Kate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185320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was </a:t>
            </a:r>
            <a:r>
              <a:rPr lang="en-US" sz="2800" dirty="0" smtClean="0"/>
              <a:t>at the cinema.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168694"/>
            <a:ext cx="35420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was </a:t>
            </a:r>
            <a:r>
              <a:rPr lang="en-US" sz="2800" dirty="0" smtClean="0"/>
              <a:t>at the theatre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33458" y="4437112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 smtClean="0">
              <a:solidFill>
                <a:srgbClr val="FF0000"/>
              </a:solidFill>
            </a:endParaRPr>
          </a:p>
          <a:p>
            <a:endParaRPr lang="en-US" sz="2800" dirty="0" smtClean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were </a:t>
            </a:r>
            <a:r>
              <a:rPr lang="en-US" sz="2800" dirty="0" smtClean="0"/>
              <a:t>at the swimming </a:t>
            </a:r>
            <a:r>
              <a:rPr lang="cs-CZ" sz="2800" dirty="0" smtClean="0"/>
              <a:t>pool</a:t>
            </a:r>
            <a:r>
              <a:rPr lang="en-US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C:\Users\hanau\AppData\Local\Microsoft\Windows\Temporary Internet Files\Content.IE5\XVN9UJAD\MC900355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869" y="1662742"/>
            <a:ext cx="1443607" cy="11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u\AppData\Local\Microsoft\Windows\Temporary Internet Files\Content.IE5\W6PAQ91Q\MC900295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869" y="3068960"/>
            <a:ext cx="1425023" cy="148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u\AppData\Local\Microsoft\Windows\Temporary Internet Files\Content.IE5\5TZAWPFG\MP9001445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288" y="4805200"/>
            <a:ext cx="1540768" cy="101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00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These people were at home yesterday.</a:t>
            </a:r>
            <a:br>
              <a:rPr lang="en-US" sz="3200" b="1" dirty="0" smtClean="0"/>
            </a:br>
            <a:r>
              <a:rPr lang="cs-CZ" sz="3200" dirty="0" smtClean="0"/>
              <a:t>/Vytvořte záporné věty podle obrázků</a:t>
            </a:r>
            <a:r>
              <a:rPr lang="en-US" sz="3200" dirty="0" smtClean="0"/>
              <a:t>.</a:t>
            </a:r>
            <a:r>
              <a:rPr lang="cs-CZ" sz="3200" dirty="0" smtClean="0"/>
              <a:t>/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85320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Susan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5738" y="3153383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Jake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22212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prstClr val="black"/>
              </a:solidFill>
            </a:endParaRPr>
          </a:p>
          <a:p>
            <a:endParaRPr lang="en-US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Ben and Kate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185320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was not </a:t>
            </a:r>
            <a:r>
              <a:rPr lang="en-US" sz="2800" dirty="0" smtClean="0">
                <a:solidFill>
                  <a:srgbClr val="FF0000"/>
                </a:solidFill>
              </a:rPr>
              <a:t>/ </a:t>
            </a:r>
            <a:r>
              <a:rPr lang="cs-CZ" sz="2800" dirty="0" smtClean="0">
                <a:solidFill>
                  <a:srgbClr val="FF0000"/>
                </a:solidFill>
              </a:rPr>
              <a:t>wasn</a:t>
            </a:r>
            <a:r>
              <a:rPr lang="en-US" sz="2800" dirty="0" smtClean="0">
                <a:solidFill>
                  <a:srgbClr val="FF0000"/>
                </a:solidFill>
              </a:rPr>
              <a:t>’t </a:t>
            </a:r>
            <a:r>
              <a:rPr lang="en-US" sz="2800" dirty="0" smtClean="0"/>
              <a:t>at school.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168694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was not / wasn’t </a:t>
            </a:r>
            <a:r>
              <a:rPr lang="en-US" sz="2800" dirty="0" smtClean="0"/>
              <a:t>at the disco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33458" y="4437112"/>
            <a:ext cx="45365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rgbClr val="FF0000"/>
              </a:solidFill>
            </a:endParaRPr>
          </a:p>
          <a:p>
            <a:endParaRPr lang="en-US" sz="2800" dirty="0">
              <a:solidFill>
                <a:srgbClr val="FF0000"/>
              </a:solidFill>
            </a:endParaRPr>
          </a:p>
          <a:p>
            <a:r>
              <a:rPr lang="en-US" sz="2800" dirty="0" smtClean="0">
                <a:solidFill>
                  <a:srgbClr val="FF0000"/>
                </a:solidFill>
              </a:rPr>
              <a:t>were not / weren’t </a:t>
            </a:r>
            <a:r>
              <a:rPr lang="en-US" sz="2800" dirty="0" smtClean="0"/>
              <a:t>in Prague.</a:t>
            </a:r>
            <a:endParaRPr lang="cs-CZ" sz="2800" dirty="0"/>
          </a:p>
        </p:txBody>
      </p:sp>
      <p:pic>
        <p:nvPicPr>
          <p:cNvPr id="2050" name="Picture 2" descr="C:\Users\hanau\AppData\Local\Microsoft\Windows\Temporary Internet Files\Content.IE5\DBFMLSZ6\MP900427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486" y="1656550"/>
            <a:ext cx="1547967" cy="115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u\AppData\Local\Microsoft\Windows\Temporary Internet Files\Content.IE5\W6PAQ91Q\MP900431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963" y="2994570"/>
            <a:ext cx="1318462" cy="1523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u\AppData\Local\Microsoft\Windows\Temporary Internet Files\Content.IE5\DBFMLSZ6\MP900427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346" y="4797152"/>
            <a:ext cx="1605256" cy="10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56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prstClr val="black"/>
                </a:solidFill>
              </a:rPr>
              <a:t>Where were these </a:t>
            </a:r>
            <a:r>
              <a:rPr lang="en-US" sz="3200" b="1" dirty="0" smtClean="0">
                <a:solidFill>
                  <a:prstClr val="black"/>
                </a:solidFill>
              </a:rPr>
              <a:t>people?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cs-CZ" sz="2800" dirty="0"/>
              <a:t>/</a:t>
            </a:r>
            <a:r>
              <a:rPr lang="cs-CZ" sz="2800" dirty="0" smtClean="0"/>
              <a:t>Utvořte otázky z následujících slov./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John</a:t>
            </a:r>
            <a:r>
              <a:rPr lang="en-US" sz="2800" dirty="0" smtClean="0">
                <a:solidFill>
                  <a:schemeClr val="tx1"/>
                </a:solidFill>
              </a:rPr>
              <a:t> / at the party / last weekend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Was John at the party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 smtClean="0">
                <a:solidFill>
                  <a:srgbClr val="FF0000"/>
                </a:solidFill>
              </a:rPr>
              <a:t>last weekend?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y</a:t>
            </a:r>
            <a:r>
              <a:rPr lang="en-US" sz="2800" dirty="0" smtClean="0"/>
              <a:t>ou /at home /yesterday? </a:t>
            </a: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Were you at home yesterday?    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y</a:t>
            </a:r>
            <a:r>
              <a:rPr lang="en-US" sz="2800" dirty="0" smtClean="0">
                <a:solidFill>
                  <a:schemeClr val="tx1"/>
                </a:solidFill>
              </a:rPr>
              <a:t>our parents / in London / last year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Were your parents in London last year?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228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prstClr val="black"/>
                </a:solidFill>
              </a:rPr>
              <a:t>Where were you born?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cs-CZ" sz="2800" dirty="0" smtClean="0"/>
              <a:t>/Odpovězte na následující otázky./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Where were you born?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I was born in …………….</a:t>
            </a:r>
          </a:p>
          <a:p>
            <a:pPr marL="0" indent="0">
              <a:buNone/>
            </a:pP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When were you born?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I was born on …………..</a:t>
            </a: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When was your mum born?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My mum was born on ……...</a:t>
            </a: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hanau\AppData\Local\Microsoft\Windows\Temporary Internet Files\Content.IE5\V8G3P3LM\MP9004277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44824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11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prstClr val="black"/>
                </a:solidFill>
              </a:rPr>
              <a:t>Yes, I was. / No, I wasn’t.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cs-CZ" sz="2800" dirty="0" smtClean="0"/>
              <a:t>/Odpovězte na následující otázky./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Were you at the seaside last summer?          Yes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Yes, I was.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/>
              <a:t>Were your friends at the beach yesterday?       No</a:t>
            </a: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No, they weren’t.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chemeClr val="tx1"/>
                </a:solidFill>
              </a:rPr>
              <a:t>Was Susan at work on Saturday?             No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800" dirty="0" smtClean="0">
                <a:solidFill>
                  <a:srgbClr val="FF0000"/>
                </a:solidFill>
              </a:rPr>
              <a:t>No, </a:t>
            </a:r>
            <a:r>
              <a:rPr lang="en-US" sz="2800" smtClean="0">
                <a:solidFill>
                  <a:srgbClr val="FF0000"/>
                </a:solidFill>
              </a:rPr>
              <a:t>she wasn’t.</a:t>
            </a: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26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13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227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Minulý čas slovesa „to be“</vt:lpstr>
      <vt:lpstr>Where were these people last weekend? /Odpovězte podle obrázků./</vt:lpstr>
      <vt:lpstr>These people were at home yesterday. /Vytvořte záporné věty podle obrázků./</vt:lpstr>
      <vt:lpstr>Where were these people? /Utvořte otázky z následujících slov./</vt:lpstr>
      <vt:lpstr>Where were you born? /Odpovězte na následující otázky./</vt:lpstr>
      <vt:lpstr>Yes, I was. / No, I wasn’t. /Odpovězte na následující otázky./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Minulý čas slovesa „to be“</dc:title>
  <dc:creator>Hana Urbanová</dc:creator>
  <cp:lastModifiedBy>Hana Urbanová</cp:lastModifiedBy>
  <cp:revision>19</cp:revision>
  <dcterms:created xsi:type="dcterms:W3CDTF">2013-03-03T16:51:32Z</dcterms:created>
  <dcterms:modified xsi:type="dcterms:W3CDTF">2013-10-30T10:04:51Z</dcterms:modified>
</cp:coreProperties>
</file>