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61" r:id="rId2"/>
    <p:sldId id="256" r:id="rId3"/>
    <p:sldId id="262" r:id="rId4"/>
    <p:sldId id="258" r:id="rId5"/>
    <p:sldId id="26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4" d="100"/>
          <a:sy n="124" d="100"/>
        </p:scale>
        <p:origin x="-1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0C7010-B2BF-4A25-B149-58626E99BF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DC8907-D6AF-488E-9338-46495889BC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arfall.com/n/short-o/so/load.htm?f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arfall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94928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a produktivní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94928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Správné čtení a překlad jednoduchých vět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květen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016224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nácviku čtení</a:t>
              </a:r>
              <a:r>
                <a:rPr kumimoji="0" lang="cs-CZ" sz="20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se správným přízvukem s napodobením rodilého mluvčího. Dále ověřuje schopnost porozumět krátkému textu</a:t>
              </a:r>
              <a:r>
                <a:rPr kumimoji="0" lang="cs-CZ" sz="2000" b="1" i="0" u="none" strike="noStrike" kern="1200" cap="all" spc="0" normalizeH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 </a:t>
              </a:r>
              <a:endParaRPr kumimoji="0" lang="cs-CZ" sz="2000" b="1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259632" y="1700808"/>
            <a:ext cx="5976664" cy="936104"/>
          </a:xfrm>
          <a:prstGeom prst="rect">
            <a:avLst/>
          </a:prstGeom>
        </p:spPr>
        <p:txBody>
          <a:bodyPr bIns="91440" anchor="ctr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50" normalizeH="0" baseline="0" noProof="0" dirty="0" err="1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Shopping</a:t>
            </a:r>
            <a:r>
              <a:rPr kumimoji="0" lang="cs-CZ" sz="4800" b="1" i="0" u="none" strike="noStrike" kern="1200" cap="none" spc="50" normalizeH="0" baseline="0" noProof="0" dirty="0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800" b="1" i="0" u="none" strike="noStrike" kern="1200" cap="none" spc="50" normalizeH="0" baseline="0" noProof="0" dirty="0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800" b="1" i="0" u="none" strike="noStrike" kern="1200" cap="none" spc="50" normalizeH="0" baseline="0" noProof="0" dirty="0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-</a:t>
            </a:r>
            <a:r>
              <a:rPr kumimoji="0" lang="cs-CZ" sz="4800" b="1" i="0" u="none" strike="noStrike" kern="1200" cap="none" spc="50" normalizeH="0" baseline="0" noProof="0" dirty="0" err="1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Mox</a:t>
            </a:r>
            <a:r>
              <a:rPr kumimoji="0" lang="cs-CZ" sz="4800" b="1" i="0" u="none" strike="noStrike" kern="1200" cap="none" spc="50" normalizeH="0" baseline="0" noProof="0" dirty="0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800" b="1" i="0" u="none" strike="noStrike" kern="1200" cap="none" spc="50" normalizeH="0" baseline="0" noProof="0" dirty="0" err="1" smtClean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Shop</a:t>
            </a:r>
            <a:endParaRPr kumimoji="0" lang="cs-CZ" sz="4800" b="1" i="0" u="none" strike="noStrike" kern="1200" cap="none" spc="50" normalizeH="0" baseline="0" noProof="0" dirty="0">
              <a:ln w="11430"/>
              <a:solidFill>
                <a:schemeClr val="accent5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Podnadpis 2"/>
          <p:cNvSpPr>
            <a:spLocks noGrp="1"/>
          </p:cNvSpPr>
          <p:nvPr/>
        </p:nvSpPr>
        <p:spPr bwMode="auto">
          <a:xfrm>
            <a:off x="395536" y="620688"/>
            <a:ext cx="8305800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VY_22_INOVACE_16_</a:t>
            </a:r>
            <a:r>
              <a:rPr lang="cs-CZ" sz="2000" dirty="0" err="1" smtClean="0"/>
              <a:t>Shopping</a:t>
            </a:r>
            <a:r>
              <a:rPr lang="cs-CZ" sz="2000" dirty="0" smtClean="0"/>
              <a:t> – </a:t>
            </a:r>
            <a:r>
              <a:rPr lang="cs-CZ" sz="2000" dirty="0" err="1" smtClean="0"/>
              <a:t>Mox</a:t>
            </a:r>
            <a:r>
              <a:rPr lang="cs-CZ" sz="2000" dirty="0" smtClean="0"/>
              <a:t> </a:t>
            </a:r>
            <a:r>
              <a:rPr lang="cs-CZ" sz="2000" dirty="0" err="1" smtClean="0"/>
              <a:t>shop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Hanka\AppData\Local\Microsoft\Windows\Temporary Internet Files\Content.IE5\ZKI9AT7A\MP9002899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3047190" cy="2016224"/>
          </a:xfrm>
          <a:prstGeom prst="rect">
            <a:avLst/>
          </a:prstGeom>
          <a:noFill/>
        </p:spPr>
      </p:pic>
      <p:pic>
        <p:nvPicPr>
          <p:cNvPr id="1033" name="Picture 9" descr="C:\Users\Hanka\AppData\Local\Microsoft\Windows\Temporary Internet Files\Content.IE5\7BTEBE90\MC9004413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60648"/>
            <a:ext cx="1806575" cy="1774825"/>
          </a:xfrm>
          <a:prstGeom prst="rect">
            <a:avLst/>
          </a:prstGeom>
          <a:noFill/>
        </p:spPr>
      </p:pic>
      <p:pic>
        <p:nvPicPr>
          <p:cNvPr id="1035" name="Picture 11" descr="C:\Users\Hanka\AppData\Local\Microsoft\Windows\Temporary Internet Files\Content.IE5\8TPXBKWK\MC9001422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941168"/>
            <a:ext cx="1939005" cy="1584176"/>
          </a:xfrm>
          <a:prstGeom prst="rect">
            <a:avLst/>
          </a:prstGeom>
          <a:noFill/>
        </p:spPr>
      </p:pic>
      <p:pic>
        <p:nvPicPr>
          <p:cNvPr id="1036" name="Picture 12" descr="C:\Users\Hanka\AppData\Local\Microsoft\Windows\Temporary Internet Files\Content.IE5\VZUY0QLD\MC90044177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4725144"/>
            <a:ext cx="1872208" cy="1872208"/>
          </a:xfrm>
          <a:prstGeom prst="rect">
            <a:avLst/>
          </a:prstGeom>
          <a:noFill/>
        </p:spPr>
      </p:pic>
      <p:pic>
        <p:nvPicPr>
          <p:cNvPr id="1038" name="Picture 14" descr="C:\Users\Hanka\AppData\Local\Microsoft\Windows\Temporary Internet Files\Content.IE5\0TCQ6OD2\MP90017545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420888"/>
            <a:ext cx="2472048" cy="1660392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3923928" y="2564904"/>
            <a:ext cx="14927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err="1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hog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779912" y="4581128"/>
            <a:ext cx="18517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err="1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eggs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67944" y="3573016"/>
            <a:ext cx="13003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pot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95936" y="1556792"/>
            <a:ext cx="12618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fox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760676" y="476672"/>
            <a:ext cx="1890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err="1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shop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935277" y="5589240"/>
            <a:ext cx="16850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mop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1041" name="Picture 17" descr="C:\Users\Hanka\AppData\Local\Microsoft\Windows\Temporary Internet Files\Content.IE5\7BTEBE90\MC9002329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2564904"/>
            <a:ext cx="1626606" cy="205664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starfall.com</a:t>
            </a:r>
            <a:r>
              <a:rPr lang="cs-CZ" dirty="0" smtClean="0">
                <a:hlinkClick r:id="rId2"/>
              </a:rPr>
              <a:t>/n/</a:t>
            </a:r>
            <a:r>
              <a:rPr lang="cs-CZ" dirty="0" err="1" smtClean="0">
                <a:hlinkClick r:id="rId2"/>
              </a:rPr>
              <a:t>short</a:t>
            </a:r>
            <a:r>
              <a:rPr lang="cs-CZ" dirty="0" smtClean="0">
                <a:hlinkClick r:id="rId2"/>
              </a:rPr>
              <a:t>-o/</a:t>
            </a:r>
            <a:r>
              <a:rPr lang="cs-CZ" dirty="0" err="1" smtClean="0">
                <a:hlinkClick r:id="rId2"/>
              </a:rPr>
              <a:t>so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load.htm</a:t>
            </a:r>
            <a:r>
              <a:rPr lang="cs-CZ" dirty="0" smtClean="0">
                <a:hlinkClick r:id="rId2"/>
              </a:rPr>
              <a:t>?f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4800" b="1" dirty="0" err="1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Mox</a:t>
            </a:r>
            <a:r>
              <a:rPr lang="cs-CZ" sz="4800" b="1" dirty="0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Shop</a:t>
            </a:r>
            <a:r>
              <a:rPr lang="cs-CZ" sz="4800" b="1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4800" b="1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sz="4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3068960"/>
            <a:ext cx="503214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Good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job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!“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says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Mox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4005064"/>
            <a:ext cx="4647426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Bob drops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eggs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132856"/>
            <a:ext cx="3775393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Mox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has a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shop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1196752"/>
            <a:ext cx="3595856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Bob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helps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Mox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59632" y="5877272"/>
            <a:ext cx="544603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They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mix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eggs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in a pot.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87624" y="4869160"/>
            <a:ext cx="487825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Bob mops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and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mops.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116632"/>
            <a:ext cx="6310134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18000">
                  <a:solidFill>
                    <a:schemeClr val="accent2"/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</a:t>
            </a:r>
            <a:r>
              <a:rPr lang="cs-CZ" sz="3600" b="1" dirty="0" smtClean="0">
                <a:ln w="18000">
                  <a:solidFill>
                    <a:schemeClr val="accent2"/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2"/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senteces</a:t>
            </a:r>
            <a:r>
              <a:rPr lang="cs-CZ" sz="3600" b="1" dirty="0" smtClean="0">
                <a:ln w="18000">
                  <a:solidFill>
                    <a:schemeClr val="accent2"/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in a </a:t>
            </a:r>
            <a:r>
              <a:rPr lang="cs-CZ" sz="3600" b="1" dirty="0" err="1" smtClean="0">
                <a:ln w="18000">
                  <a:solidFill>
                    <a:schemeClr val="accent2"/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correct</a:t>
            </a:r>
            <a:r>
              <a:rPr lang="cs-CZ" sz="3600" b="1" dirty="0" smtClean="0">
                <a:ln w="18000">
                  <a:solidFill>
                    <a:schemeClr val="accent2"/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2"/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order</a:t>
            </a:r>
            <a:r>
              <a:rPr lang="cs-CZ" sz="3600" b="1" dirty="0" smtClean="0">
                <a:ln w="18000">
                  <a:solidFill>
                    <a:schemeClr val="accent2"/>
                  </a:solidFill>
                  <a:prstDash val="solid"/>
                  <a:miter lim="800000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!</a:t>
            </a:r>
            <a:endParaRPr lang="cs-CZ" sz="3600" b="1" dirty="0">
              <a:ln w="18000">
                <a:solidFill>
                  <a:schemeClr val="accent2"/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5805264"/>
            <a:ext cx="936104" cy="72008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7504" y="4797152"/>
            <a:ext cx="936104" cy="72008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7504" y="3933056"/>
            <a:ext cx="936104" cy="72008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7504" y="2996952"/>
            <a:ext cx="936104" cy="72008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7504" y="2060848"/>
            <a:ext cx="936104" cy="72008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07504" y="1196752"/>
            <a:ext cx="936104" cy="72008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http://www.</a:t>
            </a:r>
            <a:r>
              <a:rPr lang="cs-CZ" sz="2800" dirty="0" err="1" smtClean="0">
                <a:hlinkClick r:id="rId2"/>
              </a:rPr>
              <a:t>starfall.com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 zdroje:</a:t>
            </a:r>
            <a:endParaRPr lang="cs-CZ" b="1" dirty="0">
              <a:ln w="12700">
                <a:solidFill>
                  <a:schemeClr val="bg1"/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51</TotalTime>
  <Words>132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Snímek 1</vt:lpstr>
      <vt:lpstr>Snímek 2</vt:lpstr>
      <vt:lpstr>Snímek 3</vt:lpstr>
      <vt:lpstr>Mox Shop </vt:lpstr>
      <vt:lpstr>Snímek 5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9</cp:revision>
  <dcterms:created xsi:type="dcterms:W3CDTF">2011-05-29T18:26:57Z</dcterms:created>
  <dcterms:modified xsi:type="dcterms:W3CDTF">2012-01-02T13:23:11Z</dcterms:modified>
</cp:coreProperties>
</file>