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Users\Hanka\Videos\RealPlayer%20Downloads\go%20shopping%2010-11.AVI.wmv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interaktivní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Shopping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- fráze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květen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seznámení s frázemi,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které jsou nutné </a:t>
              </a:r>
              <a:r>
                <a:rPr kumimoji="0" lang="cs-CZ" sz="2400" b="1" i="0" u="none" strike="noStrike" kern="1200" cap="all" spc="0" normalizeH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při nakupování</a:t>
              </a:r>
              <a:r>
                <a:rPr kumimoji="0" lang="cs-CZ" sz="2400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důrazem na jejich užití při běžné komunikaci.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nka\AppData\Local\Microsoft\Windows\Temporary Internet Files\Content.IE5\ZZ4NQGHC\MP900402648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30000"/>
          </a:blip>
          <a:srcRect/>
          <a:stretch>
            <a:fillRect/>
          </a:stretch>
        </p:blipFill>
        <p:spPr bwMode="auto">
          <a:xfrm>
            <a:off x="1829469" y="0"/>
            <a:ext cx="5485061" cy="6858000"/>
          </a:xfrm>
          <a:prstGeom prst="rect">
            <a:avLst/>
          </a:prstGeom>
          <a:noFill/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908720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How</a:t>
            </a:r>
            <a:r>
              <a:rPr lang="cs-CZ" sz="48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much </a:t>
            </a:r>
            <a:r>
              <a:rPr lang="cs-CZ" sz="48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8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48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48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332656"/>
            <a:ext cx="47947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 smtClean="0"/>
              <a:t>VY_22_INOVACE_17_</a:t>
            </a:r>
            <a:r>
              <a:rPr lang="cs-CZ" dirty="0" err="1" smtClean="0"/>
              <a:t>Shopping</a:t>
            </a:r>
            <a:r>
              <a:rPr lang="cs-CZ" dirty="0" smtClean="0"/>
              <a:t> – </a:t>
            </a:r>
            <a:r>
              <a:rPr lang="cs-CZ" dirty="0" err="1" smtClean="0"/>
              <a:t>How</a:t>
            </a:r>
            <a:r>
              <a:rPr lang="cs-CZ" dirty="0" smtClean="0"/>
              <a:t> much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/>
          </p:cNvSpPr>
          <p:nvPr/>
        </p:nvSpPr>
        <p:spPr>
          <a:xfrm>
            <a:off x="251520" y="188640"/>
            <a:ext cx="640080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4800" b="1" i="0" u="none" strike="noStrike" kern="1200" cap="none" spc="0" normalizeH="0" baseline="0" noProof="0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How</a:t>
            </a:r>
            <a:r>
              <a:rPr kumimoji="0" lang="cs-CZ" sz="4800" b="1" i="0" u="none" strike="noStrike" kern="1200" cap="none" spc="0" normalizeH="0" baseline="0" noProof="0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much </a:t>
            </a:r>
            <a:r>
              <a:rPr kumimoji="0" lang="cs-CZ" sz="4800" b="1" i="0" u="none" strike="noStrike" kern="1200" cap="none" spc="0" normalizeH="0" baseline="0" noProof="0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is</a:t>
            </a:r>
            <a:r>
              <a:rPr kumimoji="0" lang="cs-CZ" sz="4800" b="1" i="0" u="none" strike="noStrike" kern="1200" cap="none" spc="0" normalizeH="0" baseline="0" noProof="0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800" b="1" i="0" u="none" strike="noStrike" kern="1200" cap="none" spc="0" normalizeH="0" baseline="0" noProof="0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it</a:t>
            </a:r>
            <a:r>
              <a:rPr kumimoji="0" lang="cs-CZ" sz="4800" b="1" i="0" u="none" strike="noStrike" kern="1200" cap="none" spc="0" normalizeH="0" baseline="0" noProof="0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cs-CZ" sz="4800" b="1" i="0" u="none" strike="noStrike" kern="1200" cap="none" spc="0" normalizeH="0" baseline="0" noProof="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go shopping 10-11.AVI.wm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2590800" y="1905000"/>
            <a:ext cx="3962400" cy="30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149080"/>
            <a:ext cx="2736304" cy="1143000"/>
          </a:xfrm>
        </p:spPr>
        <p:txBody>
          <a:bodyPr/>
          <a:lstStyle/>
          <a:p>
            <a:r>
              <a:rPr lang="cs-CZ" dirty="0" smtClean="0"/>
              <a:t>skateboard</a:t>
            </a:r>
            <a:endParaRPr lang="cs-CZ" dirty="0"/>
          </a:p>
        </p:txBody>
      </p:sp>
      <p:pic>
        <p:nvPicPr>
          <p:cNvPr id="2050" name="Picture 2" descr="C:\Users\Hanka\AppData\Local\Microsoft\Windows\Temporary Internet Files\Content.IE5\SAZIA2MA\MC9004324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772816"/>
            <a:ext cx="1778000" cy="1939925"/>
          </a:xfrm>
          <a:prstGeom prst="rect">
            <a:avLst/>
          </a:prstGeom>
          <a:noFill/>
        </p:spPr>
      </p:pic>
      <p:pic>
        <p:nvPicPr>
          <p:cNvPr id="2051" name="Picture 3" descr="C:\Users\Hanka\AppData\Local\Microsoft\Windows\Temporary Internet Files\Content.IE5\71OD2A1Q\MC9003080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1844824"/>
            <a:ext cx="1827291" cy="1416867"/>
          </a:xfrm>
          <a:prstGeom prst="rect">
            <a:avLst/>
          </a:prstGeom>
          <a:noFill/>
        </p:spPr>
      </p:pic>
      <p:pic>
        <p:nvPicPr>
          <p:cNvPr id="2052" name="Picture 4" descr="C:\Users\Hanka\AppData\Local\Microsoft\Windows\Temporary Internet Files\Content.IE5\JVFESOC4\MC9003407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844824"/>
            <a:ext cx="1802282" cy="1485900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156176" y="3645024"/>
            <a:ext cx="273630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kite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275856" y="3573016"/>
            <a:ext cx="273630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T-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shirt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Hanka\AppData\Local\Microsoft\Windows\Temporary Internet Files\Content.IE5\ZZ4NQGHC\MP900402648[1].jpg"/>
          <p:cNvPicPr>
            <a:picLocks noChangeAspect="1" noChangeArrowheads="1"/>
          </p:cNvPicPr>
          <p:nvPr/>
        </p:nvPicPr>
        <p:blipFill>
          <a:blip r:embed="rId3" cstate="print">
            <a:lum bright="30000" contrast="-40000"/>
          </a:blip>
          <a:srcRect/>
          <a:stretch>
            <a:fillRect/>
          </a:stretch>
        </p:blipFill>
        <p:spPr bwMode="auto">
          <a:xfrm>
            <a:off x="1829469" y="0"/>
            <a:ext cx="5485061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340768"/>
            <a:ext cx="6059016" cy="1143000"/>
          </a:xfrm>
        </p:spPr>
        <p:txBody>
          <a:bodyPr/>
          <a:lstStyle/>
          <a:p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How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much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99592" y="260648"/>
            <a:ext cx="398112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Can</a:t>
            </a:r>
            <a:r>
              <a:rPr kumimoji="0" lang="cs-CZ" sz="4400" b="1" i="0" u="none" strike="noStrike" kern="1200" cap="none" spc="0" normalizeH="0" baseline="0" noProof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I help </a:t>
            </a:r>
            <a:r>
              <a:rPr lang="cs-CZ" sz="4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rPr>
              <a:t>you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rPr>
              <a:t>?</a:t>
            </a:r>
            <a:endParaRPr kumimoji="0" lang="cs-CZ" sz="4400" b="1" i="0" u="none" strike="noStrike" kern="1200" cap="none" spc="0" normalizeH="0" baseline="0" noProof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2420888"/>
            <a:ext cx="370790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Here</a:t>
            </a:r>
            <a:r>
              <a:rPr kumimoji="0" lang="cs-CZ" sz="4400" b="1" i="0" u="none" strike="noStrike" kern="1200" cap="none" spc="0" normalizeH="0" baseline="0" noProof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baseline="0" noProof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you</a:t>
            </a:r>
            <a:r>
              <a:rPr kumimoji="0" lang="cs-CZ" sz="4400" b="1" i="0" u="none" strike="noStrike" kern="1200" cap="none" spc="0" normalizeH="0" baseline="0" noProof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are.</a:t>
            </a:r>
            <a:endParaRPr kumimoji="0" lang="cs-CZ" sz="4400" b="1" i="0" u="none" strike="noStrike" kern="1200" cap="none" spc="0" normalizeH="0" baseline="0" noProof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491880" y="3501008"/>
            <a:ext cx="482453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Anything</a:t>
            </a:r>
            <a:r>
              <a:rPr kumimoji="0" lang="cs-CZ" sz="4400" b="1" i="0" u="none" strike="noStrike" kern="1200" cap="none" spc="0" normalizeH="0" baseline="0" noProof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baseline="0" noProof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else</a:t>
            </a:r>
            <a:r>
              <a:rPr kumimoji="0" lang="cs-CZ" sz="4400" b="1" i="0" u="none" strike="noStrike" kern="1200" cap="none" spc="0" normalizeH="0" baseline="0" noProof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?</a:t>
            </a:r>
            <a:endParaRPr kumimoji="0" lang="cs-CZ" sz="4400" b="1" i="0" u="none" strike="noStrike" kern="1200" cap="none" spc="0" normalizeH="0" baseline="0" noProof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39552" y="4653136"/>
            <a:ext cx="302433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rPr>
              <a:t>Y</a:t>
            </a:r>
            <a:r>
              <a:rPr kumimoji="0" lang="cs-CZ" sz="4400" b="1" i="0" u="none" strike="noStrike" kern="1200" cap="none" spc="0" normalizeH="0" baseline="0" noProof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es, </a:t>
            </a:r>
            <a:r>
              <a:rPr kumimoji="0" lang="cs-CZ" sz="4400" b="1" i="0" u="none" strike="noStrike" kern="1200" cap="none" spc="0" normalizeH="0" baseline="0" noProof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please</a:t>
            </a:r>
            <a:r>
              <a:rPr kumimoji="0" lang="cs-CZ" sz="4400" b="1" i="0" u="none" strike="noStrike" kern="1200" cap="none" spc="0" normalizeH="0" baseline="0" noProof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.</a:t>
            </a:r>
            <a:endParaRPr kumimoji="0" lang="cs-CZ" sz="4400" b="1" i="0" u="none" strike="noStrike" kern="1200" cap="none" spc="0" normalizeH="0" baseline="0" noProof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35896" y="5445224"/>
            <a:ext cx="352839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rPr>
              <a:t>No, </a:t>
            </a:r>
            <a:r>
              <a:rPr lang="cs-CZ" sz="4400" b="1" noProof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rPr>
              <a:t>thank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rPr>
              <a:t>you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4400" b="1" i="0" u="none" strike="noStrike" kern="1200" cap="none" spc="0" normalizeH="0" baseline="0" noProof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Hanka\AppData\Local\Microsoft\Windows\Temporary Internet Files\Content.IE5\ZZ4NQGHC\MP900402648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30000"/>
          </a:blip>
          <a:srcRect/>
          <a:stretch>
            <a:fillRect/>
          </a:stretch>
        </p:blipFill>
        <p:spPr bwMode="auto">
          <a:xfrm>
            <a:off x="1829469" y="0"/>
            <a:ext cx="5485061" cy="6858000"/>
          </a:xfrm>
          <a:prstGeom prst="rect">
            <a:avLst/>
          </a:prstGeom>
          <a:noFill/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0" y="188640"/>
            <a:ext cx="640080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Použité</a:t>
            </a:r>
            <a:r>
              <a:rPr kumimoji="0" lang="cs-CZ" sz="4800" b="1" i="0" u="none" strike="noStrike" kern="1200" cap="none" spc="0" normalizeH="0" noProof="0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zdroje:</a:t>
            </a:r>
            <a:endParaRPr kumimoji="0" lang="cs-CZ" sz="4800" b="1" i="0" u="none" strike="noStrike" kern="1200" cap="none" spc="0" normalizeH="0" baseline="0" noProof="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1196752"/>
            <a:ext cx="2591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79512" y="1628800"/>
            <a:ext cx="38329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Microsoft - </a:t>
            </a: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126</Words>
  <Application>Microsoft Office PowerPoint</Application>
  <PresentationFormat>Předvádění na obrazovce (4:3)</PresentationFormat>
  <Paragraphs>33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skateboard</vt:lpstr>
      <vt:lpstr>How much is it?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5</cp:revision>
  <dcterms:created xsi:type="dcterms:W3CDTF">2011-05-29T18:44:29Z</dcterms:created>
  <dcterms:modified xsi:type="dcterms:W3CDTF">2011-12-31T13:55:30Z</dcterms:modified>
</cp:coreProperties>
</file>