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75" r:id="rId4"/>
    <p:sldId id="272" r:id="rId5"/>
    <p:sldId id="270" r:id="rId6"/>
    <p:sldId id="271" r:id="rId7"/>
    <p:sldId id="277" r:id="rId8"/>
    <p:sldId id="278" r:id="rId9"/>
    <p:sldId id="282" r:id="rId10"/>
    <p:sldId id="280" r:id="rId11"/>
    <p:sldId id="283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0099"/>
    <a:srgbClr val="FF3300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VY_32_INOVACE_A. </a:t>
          </a:r>
          <a:r>
            <a:rPr lang="cs-CZ" sz="2000" b="0" dirty="0" err="1" smtClean="0"/>
            <a:t>Hofmeister</a:t>
          </a:r>
          <a:r>
            <a:rPr lang="cs-CZ" sz="2000" b="0" dirty="0" smtClean="0"/>
            <a:t> , Osvobozené divadlo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VY_32_INOVACE_A. </a:t>
          </a:r>
          <a:r>
            <a:rPr lang="cs-CZ" sz="2000" b="0" kern="1200" dirty="0" err="1" smtClean="0"/>
            <a:t>Hofmeister</a:t>
          </a:r>
          <a:r>
            <a:rPr lang="cs-CZ" sz="2000" b="0" kern="1200" dirty="0" smtClean="0"/>
            <a:t> , Osvobozené divadlo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288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DrxYUe8JRU" TargetMode="External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OF4uhKRj3M&amp;list=PL2D12B9FB73E6230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2775125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844824"/>
            <a:ext cx="7408333" cy="3450696"/>
          </a:xfrm>
        </p:spPr>
        <p:txBody>
          <a:bodyPr>
            <a:noAutofit/>
          </a:bodyPr>
          <a:lstStyle/>
          <a:p>
            <a:r>
              <a:rPr lang="cs-CZ" sz="1800" dirty="0" smtClean="0"/>
              <a:t>Materiál j určen pro výuku literatury v 6. třídě, předpokládá práci s Čítankou 6, Nakladatelství Fraus 2003. Žáci pracují s textem Adolfa </a:t>
            </a:r>
            <a:r>
              <a:rPr lang="cs-CZ" sz="1800" dirty="0" err="1" smtClean="0"/>
              <a:t>Hofmeistera</a:t>
            </a:r>
            <a:r>
              <a:rPr lang="cs-CZ" sz="1800" dirty="0" smtClean="0"/>
              <a:t>, v prvním snímku se krátce seznámí s tímto autorem.</a:t>
            </a:r>
          </a:p>
          <a:p>
            <a:r>
              <a:rPr lang="cs-CZ" sz="1800" dirty="0" smtClean="0"/>
              <a:t>Navazuje výklad o Osvobozeném divadle, s kterým Adolf </a:t>
            </a:r>
            <a:r>
              <a:rPr lang="cs-CZ" sz="1800" dirty="0" err="1" smtClean="0"/>
              <a:t>Hofmeister</a:t>
            </a:r>
            <a:r>
              <a:rPr lang="cs-CZ" sz="1800" dirty="0" smtClean="0"/>
              <a:t> spolupracoval a o jehož protagonistech se mluví v jeho textu.</a:t>
            </a:r>
          </a:p>
          <a:p>
            <a:r>
              <a:rPr lang="cs-CZ" sz="1800" dirty="0" smtClean="0"/>
              <a:t>Na snímku 4 je možný poslech písně V+W přes hypertextový odkaz. Na snímku 6 je použito interaktivní pero. Znovu je možné přes hypertextový odkaz rozšířit učivo o ukázku.</a:t>
            </a:r>
          </a:p>
          <a:p>
            <a:r>
              <a:rPr lang="cs-CZ" sz="1800" dirty="0" smtClean="0"/>
              <a:t>Na 7. snímku žáci doplňují názvy filmů V+W, po kliknutí se objeví správná odpověď.</a:t>
            </a:r>
          </a:p>
          <a:p>
            <a:r>
              <a:rPr lang="cs-CZ" sz="1800" dirty="0" smtClean="0"/>
              <a:t>Na snímku 8 a 9 jsou otázky k textu .Po zodpovězení a kliknutí se objeví správná odpověď.</a:t>
            </a:r>
          </a:p>
          <a:p>
            <a:r>
              <a:rPr lang="cs-CZ" sz="1800" dirty="0" smtClean="0"/>
              <a:t>Na snímku 10 a 11 je učivo shrnuto v závěrečném kvízu.</a:t>
            </a:r>
          </a:p>
          <a:p>
            <a:r>
              <a:rPr lang="cs-CZ" sz="1800" dirty="0" smtClean="0"/>
              <a:t>Materiál je určen k interaktivní výuce.</a:t>
            </a:r>
          </a:p>
          <a:p>
            <a:r>
              <a:rPr lang="cs-CZ" sz="1800" dirty="0" smtClean="0"/>
              <a:t>Jedna vyučovací hodina. </a:t>
            </a:r>
            <a:endParaRPr lang="cs-CZ" sz="1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Výtvarník, karikaturista a spisovatel</a:t>
            </a:r>
          </a:p>
          <a:p>
            <a:r>
              <a:rPr lang="cs-CZ" sz="3600" dirty="0" smtClean="0"/>
              <a:t>Spolupracoval s Osvobozeným divadlem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Adolf </a:t>
            </a:r>
            <a:r>
              <a:rPr lang="cs-CZ" dirty="0" err="1" smtClean="0"/>
              <a:t>Hoffmeister</a:t>
            </a:r>
            <a:r>
              <a:rPr lang="cs-CZ" dirty="0" smtClean="0"/>
              <a:t> (1902 – 1973)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13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Osvobozené divadlo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7939" y="1480237"/>
            <a:ext cx="5728122" cy="42939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2409488" y="5988793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Na shledanou v lepších časech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384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71600" y="980728"/>
            <a:ext cx="7308800" cy="5145435"/>
          </a:xfrm>
        </p:spPr>
        <p:txBody>
          <a:bodyPr/>
          <a:lstStyle/>
          <a:p>
            <a:r>
              <a:rPr lang="cs-CZ" dirty="0" smtClean="0"/>
              <a:t>Vznik roku 1925</a:t>
            </a:r>
          </a:p>
          <a:p>
            <a:r>
              <a:rPr lang="cs-CZ" dirty="0" smtClean="0"/>
              <a:t> Odlišuje se od tradičního divadla kontaktem herců a diváků</a:t>
            </a:r>
          </a:p>
          <a:p>
            <a:r>
              <a:rPr lang="cs-CZ" dirty="0" smtClean="0"/>
              <a:t>Předpokládá fantazii herců i diváků</a:t>
            </a:r>
          </a:p>
          <a:p>
            <a:r>
              <a:rPr lang="cs-CZ" dirty="0" smtClean="0"/>
              <a:t>Herci improvizují na podněty z publika</a:t>
            </a:r>
          </a:p>
          <a:p>
            <a:r>
              <a:rPr lang="cs-CZ" dirty="0" smtClean="0"/>
              <a:t>Herci Jiří Voskovec (1905 – 1981), Jan Werich (1905 – 1980), hudebník Jaroslav Ježek (1906 – 1942)</a:t>
            </a:r>
          </a:p>
          <a:p>
            <a:r>
              <a:rPr lang="cs-CZ" dirty="0" smtClean="0"/>
              <a:t>Forbíny (předscény) improvizované dialogy V + W na aktuální témata</a:t>
            </a:r>
          </a:p>
          <a:p>
            <a:r>
              <a:rPr lang="cs-CZ" dirty="0" smtClean="0"/>
              <a:t>Hry politické, protifašistické</a:t>
            </a:r>
          </a:p>
          <a:p>
            <a:r>
              <a:rPr lang="cs-CZ" dirty="0" smtClean="0"/>
              <a:t>1938 divadlo uzavřeno, emigrace V+ W do USA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Balada                          líc</a:t>
            </a:r>
          </a:p>
          <a:p>
            <a:r>
              <a:rPr lang="cs-CZ" dirty="0" smtClean="0"/>
              <a:t>Osel a                                                    stín</a:t>
            </a:r>
          </a:p>
          <a:p>
            <a:r>
              <a:rPr lang="cs-CZ" dirty="0" smtClean="0"/>
              <a:t>Těžká                        klobouk</a:t>
            </a:r>
          </a:p>
          <a:p>
            <a:r>
              <a:rPr lang="cs-CZ" dirty="0" smtClean="0"/>
              <a:t>Kat a                                                                     z hadrů</a:t>
            </a:r>
          </a:p>
          <a:p>
            <a:r>
              <a:rPr lang="cs-CZ" dirty="0" smtClean="0"/>
              <a:t>Rub a                                                Barbora</a:t>
            </a:r>
          </a:p>
          <a:p>
            <a:r>
              <a:rPr lang="cs-CZ" dirty="0" smtClean="0"/>
              <a:t>Slaměný            blázen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Hry V+W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 slova do názvů her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492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1844824"/>
            <a:ext cx="7452816" cy="4281339"/>
          </a:xfrm>
        </p:spPr>
        <p:txBody>
          <a:bodyPr>
            <a:normAutofit/>
          </a:bodyPr>
          <a:lstStyle/>
          <a:p>
            <a:r>
              <a:rPr lang="cs-CZ" dirty="0" smtClean="0"/>
              <a:t>Pudr</a:t>
            </a:r>
          </a:p>
          <a:p>
            <a:endParaRPr lang="cs-CZ" dirty="0" smtClean="0"/>
          </a:p>
          <a:p>
            <a:r>
              <a:rPr lang="cs-CZ" dirty="0" smtClean="0"/>
              <a:t>Peníze</a:t>
            </a:r>
          </a:p>
          <a:p>
            <a:endParaRPr lang="cs-CZ" dirty="0" smtClean="0"/>
          </a:p>
          <a:p>
            <a:r>
              <a:rPr lang="cs-CZ" dirty="0" smtClean="0"/>
              <a:t>Hej</a:t>
            </a:r>
          </a:p>
          <a:p>
            <a:endParaRPr lang="cs-CZ" dirty="0" smtClean="0"/>
          </a:p>
          <a:p>
            <a:r>
              <a:rPr lang="cs-CZ" dirty="0" smtClean="0"/>
              <a:t>Svět</a:t>
            </a:r>
          </a:p>
          <a:p>
            <a:endParaRPr lang="cs-CZ" dirty="0" smtClean="0"/>
          </a:p>
          <a:p>
            <a:r>
              <a:rPr lang="cs-CZ" dirty="0" smtClean="0"/>
              <a:t>Císařův pekař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názvy filmů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02837" y="1844824"/>
            <a:ext cx="1840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benzín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6912" y="270892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nebo život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01336" y="3573016"/>
            <a:ext cx="1311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rup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02837" y="4437112"/>
            <a:ext cx="1993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patří nám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13036" y="5371518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 pekařův císař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271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byli Jirka a Jan?</a:t>
            </a:r>
          </a:p>
          <a:p>
            <a:endParaRPr lang="cs-CZ" dirty="0" smtClean="0"/>
          </a:p>
          <a:p>
            <a:r>
              <a:rPr lang="cs-CZ" dirty="0" smtClean="0"/>
              <a:t>Co vyjadřuje název </a:t>
            </a:r>
            <a:r>
              <a:rPr lang="cs-CZ" dirty="0" err="1" smtClean="0"/>
              <a:t>Hoffmeisterovy</a:t>
            </a:r>
            <a:r>
              <a:rPr lang="cs-CZ" dirty="0" smtClean="0"/>
              <a:t> knihy Turistou proti své vůli?</a:t>
            </a:r>
          </a:p>
          <a:p>
            <a:endParaRPr lang="cs-CZ" dirty="0" smtClean="0"/>
          </a:p>
          <a:p>
            <a:r>
              <a:rPr lang="cs-CZ" dirty="0" smtClean="0"/>
              <a:t>Co dělal </a:t>
            </a:r>
            <a:r>
              <a:rPr lang="cs-CZ" dirty="0" err="1" smtClean="0"/>
              <a:t>Hoffmeister</a:t>
            </a:r>
            <a:r>
              <a:rPr lang="cs-CZ" dirty="0" smtClean="0"/>
              <a:t> ve volném čase?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Otázky k textu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2668270"/>
            <a:ext cx="11928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 + W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3933056"/>
            <a:ext cx="2900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Emigraci</a:t>
            </a: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1259630" y="5183482"/>
            <a:ext cx="6244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Kreslil mapy</a:t>
            </a:r>
          </a:p>
        </p:txBody>
      </p:sp>
    </p:spTree>
    <p:extLst>
      <p:ext uri="{BB962C8B-B14F-4D97-AF65-F5344CB8AC3E}">
        <p14:creationId xmlns:p14="http://schemas.microsoft.com/office/powerpoint/2010/main" val="115713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20888"/>
            <a:ext cx="7408333" cy="3705275"/>
          </a:xfrm>
        </p:spPr>
        <p:txBody>
          <a:bodyPr/>
          <a:lstStyle/>
          <a:p>
            <a:r>
              <a:rPr lang="cs-CZ" dirty="0"/>
              <a:t>Co měly jeho práce společného? Proč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Kdo </a:t>
            </a:r>
            <a:r>
              <a:rPr lang="cs-CZ" dirty="0"/>
              <a:t>byl krutý nepřítel, který obsadil Čechy a Moravu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Text </a:t>
            </a:r>
            <a:r>
              <a:rPr lang="cs-CZ" dirty="0"/>
              <a:t>obsahuje přímou řeč – kdo je </a:t>
            </a:r>
            <a:r>
              <a:rPr lang="cs-CZ" dirty="0" err="1"/>
              <a:t>Hoffmeisterovým</a:t>
            </a:r>
            <a:r>
              <a:rPr lang="cs-CZ" dirty="0"/>
              <a:t> partnerem v dialogu?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1265027" y="2780930"/>
            <a:ext cx="68094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Vždy na nich byla země podobná Čechám</a:t>
            </a:r>
            <a:r>
              <a:rPr lang="cs-CZ" sz="2400" dirty="0">
                <a:solidFill>
                  <a:srgbClr val="FF0000"/>
                </a:solidFill>
              </a:rPr>
              <a:t>. Stýskalo se mu po </a:t>
            </a:r>
            <a:r>
              <a:rPr lang="cs-CZ" sz="2400" dirty="0" smtClean="0">
                <a:solidFill>
                  <a:srgbClr val="FF0000"/>
                </a:solidFill>
              </a:rPr>
              <a:t>domově.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1" y="4119757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Hitler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59631" y="5379378"/>
            <a:ext cx="76015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Jeho dítě</a:t>
            </a:r>
          </a:p>
        </p:txBody>
      </p:sp>
    </p:spTree>
    <p:extLst>
      <p:ext uri="{BB962C8B-B14F-4D97-AF65-F5344CB8AC3E}">
        <p14:creationId xmlns:p14="http://schemas.microsoft.com/office/powerpoint/2010/main" val="304727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improvizace na jevišti?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Hlavní protagonisté Osvobozeného divadla jsou: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Co byly forbíny?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1259632" y="3022794"/>
            <a:ext cx="58013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Nepřipravená reakce herce na kolegu nebo diváky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1" y="4437112"/>
            <a:ext cx="67374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Voskovec, Werich, Ježek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47864" y="5301208"/>
            <a:ext cx="5112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Improvizovaná </a:t>
            </a:r>
            <a:r>
              <a:rPr lang="cs-CZ" sz="2400" dirty="0">
                <a:solidFill>
                  <a:srgbClr val="FF0000"/>
                </a:solidFill>
              </a:rPr>
              <a:t>vystoupení V + W na předscéně</a:t>
            </a:r>
          </a:p>
        </p:txBody>
      </p:sp>
    </p:spTree>
    <p:extLst>
      <p:ext uri="{BB962C8B-B14F-4D97-AF65-F5344CB8AC3E}">
        <p14:creationId xmlns:p14="http://schemas.microsoft.com/office/powerpoint/2010/main" val="4246568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Proč se fašistům nelíbily hry V + W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Kde strávili V + W období 2. světové války?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3140968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Byly namířené proti </a:t>
            </a:r>
            <a:r>
              <a:rPr lang="cs-CZ" sz="2400" dirty="0" smtClean="0">
                <a:solidFill>
                  <a:srgbClr val="FF0000"/>
                </a:solidFill>
              </a:rPr>
              <a:t>nim.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1" y="447776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 USA</a:t>
            </a:r>
          </a:p>
        </p:txBody>
      </p:sp>
    </p:spTree>
    <p:extLst>
      <p:ext uri="{BB962C8B-B14F-4D97-AF65-F5344CB8AC3E}">
        <p14:creationId xmlns:p14="http://schemas.microsoft.com/office/powerpoint/2010/main" val="1497305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</a:t>
            </a:r>
            <a:r>
              <a:rPr lang="cs-CZ" i="1" u="sng" smtClean="0"/>
              <a:t>: </a:t>
            </a:r>
            <a:r>
              <a:rPr lang="cs-CZ" smtClean="0"/>
              <a:t> </a:t>
            </a:r>
            <a:endParaRPr lang="cs-CZ" i="1" u="sng" dirty="0" smtClean="0"/>
          </a:p>
          <a:p>
            <a:endParaRPr lang="cs-CZ" dirty="0"/>
          </a:p>
          <a:p>
            <a:r>
              <a:rPr lang="cs-CZ" i="1" u="sng" dirty="0" smtClean="0"/>
              <a:t>Internetové odkazy: </a:t>
            </a:r>
            <a:r>
              <a:rPr lang="pt-BR" dirty="0"/>
              <a:t>AUTOR NEZNÁMÝ. </a:t>
            </a:r>
            <a:r>
              <a:rPr lang="pt-BR" i="1" dirty="0"/>
              <a:t>wikipedia.cz</a:t>
            </a:r>
            <a:r>
              <a:rPr lang="pt-BR" dirty="0"/>
              <a:t> [online]. [cit. 28.10.2013]. Dostupný na WWW: http://upload.wikimedia.org/wikipedia/commons/8/8d/Voskovec_a_Werich.jpg </a:t>
            </a:r>
            <a:endParaRPr lang="cs-CZ" i="1" u="sng" dirty="0" smtClean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774</TotalTime>
  <Words>526</Words>
  <Application>Microsoft Office PowerPoint</Application>
  <PresentationFormat>Předvádění na obrazovce (4:3)</PresentationFormat>
  <Paragraphs>108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Adolf Hoffmeister (1902 – 1973)</vt:lpstr>
      <vt:lpstr>Osvobozené divadlo</vt:lpstr>
      <vt:lpstr>Prezentace aplikace PowerPoint</vt:lpstr>
      <vt:lpstr>Spoj správně slova do názvů her</vt:lpstr>
      <vt:lpstr>Doplň názvy filmů</vt:lpstr>
      <vt:lpstr>Otázky k textu </vt:lpstr>
      <vt:lpstr>Otázky k textu</vt:lpstr>
      <vt:lpstr>Závěrečný kvíz</vt:lpstr>
      <vt:lpstr>Závěrečný kvíz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86</cp:revision>
  <dcterms:created xsi:type="dcterms:W3CDTF">2013-05-10T12:01:16Z</dcterms:created>
  <dcterms:modified xsi:type="dcterms:W3CDTF">2013-10-29T20:14:01Z</dcterms:modified>
</cp:coreProperties>
</file>