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ideo" Target="file:///C:\Users\Hanka\Videos\RealPlayer%20Downloads\The%20English%20for%20kittens%20-%20V&#253;uka%20AJ%20-%20THE%20SHOPPING%20(1.%20stupe&#328;).flv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ajilona.estranky.cz/clanky/vyuka-aj/the-shopping-_1_-stupen_.html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28192" y="764704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94928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0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Receptivnía</a:t>
              </a:r>
              <a:r>
                <a:rPr kumimoji="0" lang="cs-CZ" sz="2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produktivní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Stores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-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vocabulary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květen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088232" y="422108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</a:t>
              </a:r>
              <a:r>
                <a:rPr kumimoji="0" lang="cs-CZ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nácvikuopakování</a:t>
              </a:r>
              <a:r>
                <a:rPr kumimoji="0" lang="cs-CZ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podle rodilého mluvčího, čtení spolu s rodilým mluvčím a následnému vlastnímu čtení se správným přízvukem. Zároveň je žák seznámen se slovíčky okruhu </a:t>
              </a:r>
              <a:r>
                <a:rPr kumimoji="0" lang="cs-CZ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nakupovánía</a:t>
              </a:r>
              <a:r>
                <a:rPr kumimoji="0" lang="cs-CZ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procvičí si přítomný průběhový čas.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60648"/>
            <a:ext cx="7200800" cy="115212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VY_22_INOVACE_18_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shopping</a:t>
            </a:r>
            <a:r>
              <a:rPr lang="cs-CZ" sz="2400" dirty="0" smtClean="0"/>
              <a:t> song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988840"/>
            <a:ext cx="6172200" cy="1371600"/>
          </a:xfrm>
        </p:spPr>
        <p:txBody>
          <a:bodyPr>
            <a:normAutofit/>
          </a:bodyPr>
          <a:lstStyle/>
          <a:p>
            <a:r>
              <a:rPr lang="cs-CZ" sz="4400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40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shopping</a:t>
            </a:r>
            <a:r>
              <a:rPr lang="cs-CZ" sz="4400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song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581128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260648"/>
            <a:ext cx="6172200" cy="1894362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r>
              <a:rPr lang="cs-CZ" dirty="0" smtClean="0"/>
              <a:t> song</a:t>
            </a:r>
            <a:endParaRPr lang="cs-CZ" dirty="0"/>
          </a:p>
        </p:txBody>
      </p:sp>
      <p:pic>
        <p:nvPicPr>
          <p:cNvPr id="4" name="The English for kittens - Výuka AJ - THE SHOPPING (1. stupeň).fl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2411760" y="2204864"/>
            <a:ext cx="4980384" cy="3735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1693" y="260648"/>
            <a:ext cx="78085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What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are </a:t>
            </a:r>
            <a:r>
              <a:rPr lang="cs-CZ" sz="54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they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doing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1585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Mr</a:t>
            </a:r>
            <a:r>
              <a:rPr lang="cs-CZ" dirty="0" smtClean="0"/>
              <a:t>. </a:t>
            </a:r>
            <a:r>
              <a:rPr lang="cs-CZ" dirty="0" err="1" smtClean="0"/>
              <a:t>Penguin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92085"/>
            <a:ext cx="1838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Mrs</a:t>
            </a:r>
            <a:r>
              <a:rPr lang="cs-CZ" dirty="0" smtClean="0"/>
              <a:t>. </a:t>
            </a:r>
            <a:r>
              <a:rPr lang="cs-CZ" dirty="0" err="1" smtClean="0"/>
              <a:t>Kangaroo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155370"/>
            <a:ext cx="1980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Mr</a:t>
            </a:r>
            <a:r>
              <a:rPr lang="cs-CZ" dirty="0" smtClean="0"/>
              <a:t>. Brown </a:t>
            </a:r>
            <a:r>
              <a:rPr lang="cs-CZ" dirty="0" err="1" smtClean="0"/>
              <a:t>Bear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918655"/>
            <a:ext cx="1154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Mrs</a:t>
            </a:r>
            <a:r>
              <a:rPr lang="cs-CZ" dirty="0" smtClean="0"/>
              <a:t>. </a:t>
            </a:r>
            <a:r>
              <a:rPr lang="cs-CZ" dirty="0" err="1" smtClean="0"/>
              <a:t>Pig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445224"/>
            <a:ext cx="150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Billy</a:t>
            </a:r>
            <a:r>
              <a:rPr lang="cs-CZ" dirty="0" smtClean="0"/>
              <a:t> </a:t>
            </a:r>
            <a:r>
              <a:rPr lang="cs-CZ" dirty="0" err="1" smtClean="0"/>
              <a:t>Beaver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681940"/>
            <a:ext cx="1585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Betty </a:t>
            </a:r>
            <a:r>
              <a:rPr lang="cs-CZ" dirty="0" err="1" smtClean="0"/>
              <a:t>Beaver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915816" y="3068960"/>
            <a:ext cx="9541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is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3212976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for</a:t>
            </a:r>
            <a:r>
              <a:rPr lang="cs-CZ" dirty="0" smtClean="0"/>
              <a:t> Betty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2348880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shoes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1700808"/>
            <a:ext cx="1561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skateboard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5373216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writting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4653136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waiting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3933056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listening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3212976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riding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2348880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playing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1700808"/>
            <a:ext cx="914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buying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3933056"/>
            <a:ext cx="1587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</a:t>
            </a:r>
            <a:r>
              <a:rPr lang="cs-CZ" dirty="0" err="1" smtClean="0"/>
              <a:t>ith</a:t>
            </a:r>
            <a:r>
              <a:rPr lang="cs-CZ" dirty="0" smtClean="0"/>
              <a:t> a </a:t>
            </a:r>
            <a:r>
              <a:rPr lang="cs-CZ" dirty="0" err="1" smtClean="0"/>
              <a:t>puppy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4653136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r>
              <a:rPr lang="cs-CZ" dirty="0" smtClean="0"/>
              <a:t>er </a:t>
            </a:r>
            <a:r>
              <a:rPr lang="cs-CZ" dirty="0" err="1" smtClean="0"/>
              <a:t>name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5373216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</a:t>
            </a:r>
            <a:r>
              <a:rPr lang="cs-CZ" dirty="0" smtClean="0"/>
              <a:t>o music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ajilona.estranky.cz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vyuka</a:t>
            </a:r>
            <a:r>
              <a:rPr lang="cs-CZ" dirty="0" smtClean="0">
                <a:hlinkClick r:id="rId2"/>
              </a:rPr>
              <a:t>-aj/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shopping</a:t>
            </a:r>
            <a:r>
              <a:rPr lang="cs-CZ" dirty="0" smtClean="0">
                <a:hlinkClick r:id="rId2"/>
              </a:rPr>
              <a:t>-_1_-stupen_.</a:t>
            </a:r>
            <a:r>
              <a:rPr lang="cs-CZ" dirty="0" err="1" smtClean="0">
                <a:hlinkClick r:id="rId2"/>
              </a:rPr>
              <a:t>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708920"/>
            <a:ext cx="4134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Microsoft -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32</TotalTime>
  <Words>151</Words>
  <Application>Microsoft Office PowerPoint</Application>
  <PresentationFormat>Předvádění na obrazovce (4:3)</PresentationFormat>
  <Paragraphs>44</Paragraphs>
  <Slides>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VY_22_INOVACE_18_The shopping song</vt:lpstr>
      <vt:lpstr>The shopping song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VY_22_INOVACE_18_Shopping – The shopping song</dc:title>
  <dc:creator>Hanka</dc:creator>
  <cp:lastModifiedBy>Hanka</cp:lastModifiedBy>
  <cp:revision>7</cp:revision>
  <dcterms:created xsi:type="dcterms:W3CDTF">2011-05-29T19:28:04Z</dcterms:created>
  <dcterms:modified xsi:type="dcterms:W3CDTF">2012-01-02T13:47:56Z</dcterms:modified>
</cp:coreProperties>
</file>