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67" r:id="rId4"/>
    <p:sldId id="268" r:id="rId5"/>
    <p:sldId id="272" r:id="rId6"/>
    <p:sldId id="269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761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025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111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4183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1237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294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718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5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330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783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9758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802C1E-EAA4-486D-A44D-3629C1C8A03F}" type="datetimeFigureOut">
              <a:rPr lang="cs-CZ" smtClean="0"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E6C54-1714-471B-8C63-FE8310E2D3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715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096858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441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_Fyzika a její dělení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1.9.2013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5.9.2013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011035"/>
              </p:ext>
            </p:extLst>
          </p:nvPr>
        </p:nvGraphicFramePr>
        <p:xfrm>
          <a:off x="899592" y="764704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Charakterizuje fyziku a její dělení. Vysvětluje základní pojmy.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Fyzika, veličina, jednotka.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objeví definice fyziky, její dělení a jsou vysvětleny základní pojmy.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6516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274764"/>
            <a:ext cx="15649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Fyzika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60407"/>
            <a:ext cx="87129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Fyzika je vědní obor, který zkoumá zákonitosti přírodních jevů.</a:t>
            </a:r>
          </a:p>
          <a:p>
            <a:endParaRPr lang="cs-CZ" sz="2800" dirty="0"/>
          </a:p>
          <a:p>
            <a:r>
              <a:rPr lang="cs-CZ" sz="2800" dirty="0" smtClean="0"/>
              <a:t>Základním pojmem fyziky je </a:t>
            </a:r>
            <a:r>
              <a:rPr lang="cs-CZ" sz="2800" b="1" dirty="0" smtClean="0"/>
              <a:t>hmota</a:t>
            </a:r>
            <a:r>
              <a:rPr lang="cs-CZ" sz="2800" dirty="0" smtClean="0"/>
              <a:t>:	- látka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				- pole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Vztahy mezi objekty fyzika obvykle vyjadřuje matematickými prostředky.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6634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Rozdělení fyziky</a:t>
            </a:r>
          </a:p>
          <a:p>
            <a:r>
              <a:rPr lang="cs-CZ" sz="2800" b="1" dirty="0" smtClean="0"/>
              <a:t>Podle </a:t>
            </a:r>
            <a:r>
              <a:rPr lang="cs-CZ" sz="2800" b="1" dirty="0"/>
              <a:t>povahy zkoumaných jevů: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mechanika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molekulová fyzika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termika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elektřina </a:t>
            </a:r>
            <a:r>
              <a:rPr lang="cs-CZ" sz="2800" dirty="0"/>
              <a:t>a magnetismus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optika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kvantová fyzika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atomová fyzika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jaderná fyzika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teorie relativity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astronomie a kosmologie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5007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29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Rozdělení fyziky</a:t>
            </a:r>
          </a:p>
          <a:p>
            <a:r>
              <a:rPr lang="cs-CZ" sz="2800" b="1" dirty="0" smtClean="0"/>
              <a:t>Podle metod:</a:t>
            </a:r>
            <a:r>
              <a:rPr lang="cs-CZ" sz="2800" dirty="0" smtClean="0"/>
              <a:t>		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experimentální		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teoretická		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numerická		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aplikovaná</a:t>
            </a:r>
          </a:p>
          <a:p>
            <a:r>
              <a:rPr lang="cs-CZ" sz="2800" dirty="0" smtClean="0"/>
              <a:t>		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573016"/>
            <a:ext cx="8712968" cy="2739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Rozdělení fyziky</a:t>
            </a:r>
          </a:p>
          <a:p>
            <a:pPr algn="ctr"/>
            <a:endParaRPr lang="cs-CZ" sz="2800" b="1" dirty="0"/>
          </a:p>
          <a:p>
            <a:r>
              <a:rPr lang="cs-CZ" sz="2800" b="1" dirty="0" smtClean="0"/>
              <a:t>Podle velikosti zkoumaných objektů: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fyzika mikrosvěta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fyzika makrosvěta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fyzika megasvěta</a:t>
            </a:r>
          </a:p>
        </p:txBody>
      </p:sp>
    </p:spTree>
    <p:extLst>
      <p:ext uri="{BB962C8B-B14F-4D97-AF65-F5344CB8AC3E}">
        <p14:creationId xmlns:p14="http://schemas.microsoft.com/office/powerpoint/2010/main" val="9445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235967"/>
            <a:ext cx="36499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Základní pojmy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8432" y="1268760"/>
            <a:ext cx="87849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Hmotný </a:t>
            </a:r>
            <a:r>
              <a:rPr lang="cs-CZ" sz="2800" b="1" u="sng" dirty="0" smtClean="0"/>
              <a:t>bod</a:t>
            </a: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dirty="0" smtClean="0"/>
              <a:t>- abstraktní náhrada, která </a:t>
            </a:r>
            <a:r>
              <a:rPr lang="cs-CZ" sz="2800" dirty="0"/>
              <a:t>zastupuje těleso, </a:t>
            </a:r>
            <a:r>
              <a:rPr lang="cs-CZ" sz="2800" dirty="0" smtClean="0"/>
              <a:t>bezrozměrný útvar, má </a:t>
            </a:r>
            <a:r>
              <a:rPr lang="cs-CZ" sz="2800" dirty="0"/>
              <a:t>hmotnost tělesa.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3" y="3081052"/>
            <a:ext cx="8784976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Vztažná soustava</a:t>
            </a:r>
            <a:r>
              <a:rPr lang="cs-CZ" sz="2800" b="1" dirty="0"/>
              <a:t> </a:t>
            </a:r>
            <a:r>
              <a:rPr lang="cs-CZ" sz="2800" b="1" dirty="0" smtClean="0"/>
              <a:t> </a:t>
            </a:r>
            <a:r>
              <a:rPr lang="cs-CZ" sz="2800" dirty="0" smtClean="0"/>
              <a:t>- spojením </a:t>
            </a:r>
            <a:r>
              <a:rPr lang="cs-CZ" sz="2800" dirty="0"/>
              <a:t>vztažného tělesa se soustavou souřadnic a určením měření času dostáváme vztažnou soustavu.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1879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989" y="908720"/>
            <a:ext cx="878497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Fyzikální veličina </a:t>
            </a:r>
            <a:r>
              <a:rPr lang="cs-CZ" sz="2800" dirty="0" smtClean="0"/>
              <a:t>– vlastnost hmoty, jejíž hodnotu lze jednoznačně určit (změřit, spočítat).</a:t>
            </a:r>
          </a:p>
          <a:p>
            <a:endParaRPr lang="cs-CZ" sz="2800" u="sng" dirty="0" smtClean="0"/>
          </a:p>
          <a:p>
            <a:endParaRPr lang="cs-CZ" sz="2800" u="sng" dirty="0"/>
          </a:p>
          <a:p>
            <a:r>
              <a:rPr lang="cs-CZ" sz="2800" u="sng" dirty="0"/>
              <a:t>Rozdělení veličin</a:t>
            </a:r>
            <a:r>
              <a:rPr lang="cs-CZ" sz="2800" dirty="0" smtClean="0"/>
              <a:t>:</a:t>
            </a:r>
            <a:r>
              <a:rPr lang="cs-CZ" sz="2800" dirty="0"/>
              <a:t> 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Skalární veličiny = </a:t>
            </a:r>
            <a:r>
              <a:rPr lang="cs-CZ" sz="2800" b="1" dirty="0"/>
              <a:t>skaláry</a:t>
            </a:r>
            <a:r>
              <a:rPr lang="cs-CZ" sz="2800" dirty="0"/>
              <a:t>  (jsou zcela určeny jen číselnou hodnotou a měřící jednotkou)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Vektorové veličiny = </a:t>
            </a:r>
            <a:r>
              <a:rPr lang="cs-CZ" sz="2800" b="1" dirty="0"/>
              <a:t>vektory</a:t>
            </a:r>
            <a:r>
              <a:rPr lang="cs-CZ" sz="2800" dirty="0"/>
              <a:t>  (jsou veličiny, k jejichž úplnému určení je třeba znát nejen jejich číselnou hodnotu a měřící jednotku, ale i směr)</a:t>
            </a:r>
          </a:p>
          <a:p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236791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301</TotalTime>
  <Words>239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Tekutiny</dc:title>
  <dc:creator>nekdo</dc:creator>
  <cp:lastModifiedBy>FYZIKA</cp:lastModifiedBy>
  <cp:revision>26</cp:revision>
  <dcterms:created xsi:type="dcterms:W3CDTF">2013-01-13T13:32:31Z</dcterms:created>
  <dcterms:modified xsi:type="dcterms:W3CDTF">2013-10-07T05:34:49Z</dcterms:modified>
</cp:coreProperties>
</file>