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60" r:id="rId4"/>
    <p:sldId id="261" r:id="rId5"/>
    <p:sldId id="262" r:id="rId6"/>
    <p:sldId id="263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M101_hires_STScI-PRC2006-10a.jpg" TargetMode="Externa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Hubble2005-01-barred-spiral-galaxy-NGC1300.jpg" TargetMode="Externa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NGC4881_HST_1995-07.jpg" TargetMode="External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M82_Chandra_HST_Spitzer.jpg" TargetMode="External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Ngc5866_hst_big.jpg" TargetMode="External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Milky_Way_2005.jpg" TargetMode="External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hyperlink" Target="http://objekty.astro.cz/nase/2227-nase-galaxie" TargetMode="External"/></Relationships>
</file>

<file path=ppt/diagrams/_rels/data8.xml.rels><?xml version="1.0" encoding="UTF-8" standalone="yes"?>
<Relationships xmlns="http://schemas.openxmlformats.org/package/2006/relationships"><Relationship Id="rId1" Type="http://schemas.openxmlformats.org/officeDocument/2006/relationships/hyperlink" Target="http://r.udanek.sweb.cz/souhvezdi.html" TargetMode="External"/></Relationships>
</file>

<file path=ppt/diagrams/_rels/data9.xml.rels><?xml version="1.0" encoding="UTF-8" standalone="yes"?>
<Relationships xmlns="http://schemas.openxmlformats.org/package/2006/relationships"><Relationship Id="rId1" Type="http://schemas.openxmlformats.org/officeDocument/2006/relationships/hyperlink" Target="http://r.udanek.sweb.cz/souhvezdi.html" TargetMode="External"/></Relationships>
</file>

<file path=ppt/diagrams/_rels/data10.xml.rels><?xml version="1.0" encoding="UTF-8" standalone="yes"?>
<Relationships xmlns="http://schemas.openxmlformats.org/package/2006/relationships"><Relationship Id="rId1" Type="http://schemas.openxmlformats.org/officeDocument/2006/relationships/hyperlink" Target="http://r.udanek.sweb.cz/souhvezdi.html" TargetMode="External"/></Relationships>
</file>

<file path=ppt/diagrams/_rels/data11.xml.rels><?xml version="1.0" encoding="UTF-8" standalone="yes"?>
<Relationships xmlns="http://schemas.openxmlformats.org/package/2006/relationships"><Relationship Id="rId1" Type="http://schemas.openxmlformats.org/officeDocument/2006/relationships/hyperlink" Target="http://r.udanek.sweb.cz/souhvezdi.html" TargetMode="External"/></Relationships>
</file>

<file path=ppt/diagrams/_rels/data12.xml.rels><?xml version="1.0" encoding="UTF-8" standalone="yes"?>
<Relationships xmlns="http://schemas.openxmlformats.org/package/2006/relationships"><Relationship Id="rId1" Type="http://schemas.openxmlformats.org/officeDocument/2006/relationships/hyperlink" Target="http://r.udanek.sweb.cz/souhvezdi.html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M101_hires_STScI-PRC2006-10a.jpg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Hubble2005-01-barred-spiral-galaxy-NGC1300.jpg" TargetMode="Externa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NGC4881_HST_1995-07.jpg" TargetMode="External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M82_Chandra_HST_Spitzer.jpg" TargetMode="External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Ngc5866_hst_big.jpg" TargetMode="External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hyperlink" Target="http://cs.wikipedia.org/wiki/Soubor:Milky_Way_2005.jpg" TargetMode="External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hyperlink" Target="http://objekty.astro.cz/nase/2227-nase-galaxie" TargetMode="External"/></Relationships>
</file>

<file path=ppt/diagrams/_rels/drawing8.xml.rels><?xml version="1.0" encoding="UTF-8" standalone="yes"?>
<Relationships xmlns="http://schemas.openxmlformats.org/package/2006/relationships"><Relationship Id="rId1" Type="http://schemas.openxmlformats.org/officeDocument/2006/relationships/hyperlink" Target="http://r.udanek.sweb.cz/souhvezdi.html" TargetMode="External"/></Relationships>
</file>

<file path=ppt/diagrams/_rels/drawing9.xml.rels><?xml version="1.0" encoding="UTF-8" standalone="yes"?>
<Relationships xmlns="http://schemas.openxmlformats.org/package/2006/relationships"><Relationship Id="rId1" Type="http://schemas.openxmlformats.org/officeDocument/2006/relationships/hyperlink" Target="http://r.udanek.sweb.cz/souhvezdi.html" TargetMode="External"/></Relationships>
</file>

<file path=ppt/diagrams/_rels/drawing10.xml.rels><?xml version="1.0" encoding="UTF-8" standalone="yes"?>
<Relationships xmlns="http://schemas.openxmlformats.org/package/2006/relationships"><Relationship Id="rId1" Type="http://schemas.openxmlformats.org/officeDocument/2006/relationships/hyperlink" Target="http://r.udanek.sweb.cz/souhvezdi.html" TargetMode="External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hyperlink" Target="http://r.udanek.sweb.cz/souhvezdi.html" TargetMode="External"/></Relationships>
</file>

<file path=ppt/diagrams/_rels/drawing12.xml.rels><?xml version="1.0" encoding="UTF-8" standalone="yes"?>
<Relationships xmlns="http://schemas.openxmlformats.org/package/2006/relationships"><Relationship Id="rId1" Type="http://schemas.openxmlformats.org/officeDocument/2006/relationships/hyperlink" Target="http://r.udanek.sweb.cz/souhvezdi.html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B22F061-E5D0-40D0-B739-823545358C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8118B5B9-C8D4-498D-8CA7-B15861E2E60C}">
      <dgm:prSet custT="1"/>
      <dgm:spPr/>
      <dgm:t>
        <a:bodyPr/>
        <a:lstStyle/>
        <a:p>
          <a:pPr rtl="0"/>
          <a:r>
            <a:rPr lang="cs-CZ" sz="2400" dirty="0" smtClean="0">
              <a:hlinkClick xmlns:r="http://schemas.openxmlformats.org/officeDocument/2006/relationships" r:id="rId1"/>
            </a:rPr>
            <a:t>Spirální galaxie - S</a:t>
          </a:r>
          <a:endParaRPr lang="cs-CZ" sz="2400" dirty="0"/>
        </a:p>
      </dgm:t>
    </dgm:pt>
    <dgm:pt modelId="{8F8237F1-8ADC-4C2D-AC09-F9715A40A18C}" type="parTrans" cxnId="{0680E1E5-70F0-4D48-9140-E9C62DA2F4D3}">
      <dgm:prSet/>
      <dgm:spPr/>
      <dgm:t>
        <a:bodyPr/>
        <a:lstStyle/>
        <a:p>
          <a:endParaRPr lang="cs-CZ"/>
        </a:p>
      </dgm:t>
    </dgm:pt>
    <dgm:pt modelId="{557547F0-9835-41E4-8F09-3268530BEF21}" type="sibTrans" cxnId="{0680E1E5-70F0-4D48-9140-E9C62DA2F4D3}">
      <dgm:prSet/>
      <dgm:spPr/>
      <dgm:t>
        <a:bodyPr/>
        <a:lstStyle/>
        <a:p>
          <a:endParaRPr lang="cs-CZ"/>
        </a:p>
      </dgm:t>
    </dgm:pt>
    <dgm:pt modelId="{CB0E1A9A-4A8E-49F3-AD8F-F826A2B43D74}" type="pres">
      <dgm:prSet presAssocID="{6B22F061-E5D0-40D0-B739-823545358CB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BFD510-6257-4F87-B775-282194B45887}" type="pres">
      <dgm:prSet presAssocID="{8118B5B9-C8D4-498D-8CA7-B15861E2E60C}" presName="parentText" presStyleLbl="node1" presStyleIdx="0" presStyleCnt="1" custLinFactNeighborX="324" custLinFactNeighborY="-4134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45B1653-0466-42CD-A440-8E09AED981C8}" type="presOf" srcId="{6B22F061-E5D0-40D0-B739-823545358CBD}" destId="{CB0E1A9A-4A8E-49F3-AD8F-F826A2B43D74}" srcOrd="0" destOrd="0" presId="urn:microsoft.com/office/officeart/2005/8/layout/vList2"/>
    <dgm:cxn modelId="{9955AA22-A6CA-405E-9B8B-271E0C7A13A2}" type="presOf" srcId="{8118B5B9-C8D4-498D-8CA7-B15861E2E60C}" destId="{33BFD510-6257-4F87-B775-282194B45887}" srcOrd="0" destOrd="0" presId="urn:microsoft.com/office/officeart/2005/8/layout/vList2"/>
    <dgm:cxn modelId="{0680E1E5-70F0-4D48-9140-E9C62DA2F4D3}" srcId="{6B22F061-E5D0-40D0-B739-823545358CBD}" destId="{8118B5B9-C8D4-498D-8CA7-B15861E2E60C}" srcOrd="0" destOrd="0" parTransId="{8F8237F1-8ADC-4C2D-AC09-F9715A40A18C}" sibTransId="{557547F0-9835-41E4-8F09-3268530BEF21}"/>
    <dgm:cxn modelId="{DF9943DC-822E-4334-B5E4-D24E38E99DE0}" type="presParOf" srcId="{CB0E1A9A-4A8E-49F3-AD8F-F826A2B43D74}" destId="{33BFD510-6257-4F87-B775-282194B4588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B22F061-E5D0-40D0-B739-823545358C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118B5B9-C8D4-498D-8CA7-B15861E2E60C}">
      <dgm:prSet custT="1"/>
      <dgm:spPr/>
      <dgm:t>
        <a:bodyPr/>
        <a:lstStyle/>
        <a:p>
          <a:pPr rtl="0"/>
          <a:r>
            <a:rPr lang="cs-CZ" sz="2200" dirty="0" smtClean="0">
              <a:hlinkClick xmlns:r="http://schemas.openxmlformats.org/officeDocument/2006/relationships" r:id="rId1"/>
            </a:rPr>
            <a:t>Spirální galaxie s příčkou - SB</a:t>
          </a:r>
          <a:endParaRPr lang="cs-CZ" sz="2200" dirty="0"/>
        </a:p>
      </dgm:t>
    </dgm:pt>
    <dgm:pt modelId="{8F8237F1-8ADC-4C2D-AC09-F9715A40A18C}" type="parTrans" cxnId="{0680E1E5-70F0-4D48-9140-E9C62DA2F4D3}">
      <dgm:prSet/>
      <dgm:spPr/>
      <dgm:t>
        <a:bodyPr/>
        <a:lstStyle/>
        <a:p>
          <a:endParaRPr lang="cs-CZ"/>
        </a:p>
      </dgm:t>
    </dgm:pt>
    <dgm:pt modelId="{557547F0-9835-41E4-8F09-3268530BEF21}" type="sibTrans" cxnId="{0680E1E5-70F0-4D48-9140-E9C62DA2F4D3}">
      <dgm:prSet/>
      <dgm:spPr/>
      <dgm:t>
        <a:bodyPr/>
        <a:lstStyle/>
        <a:p>
          <a:endParaRPr lang="cs-CZ"/>
        </a:p>
      </dgm:t>
    </dgm:pt>
    <dgm:pt modelId="{CB0E1A9A-4A8E-49F3-AD8F-F826A2B43D74}" type="pres">
      <dgm:prSet presAssocID="{6B22F061-E5D0-40D0-B739-823545358CB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BFD510-6257-4F87-B775-282194B45887}" type="pres">
      <dgm:prSet presAssocID="{8118B5B9-C8D4-498D-8CA7-B15861E2E60C}" presName="parentText" presStyleLbl="node1" presStyleIdx="0" presStyleCnt="1" custLinFactY="-65281" custLinFactNeighborX="327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7E76E0-99C4-4F18-891D-8B0845986AAC}" type="presOf" srcId="{6B22F061-E5D0-40D0-B739-823545358CBD}" destId="{CB0E1A9A-4A8E-49F3-AD8F-F826A2B43D74}" srcOrd="0" destOrd="0" presId="urn:microsoft.com/office/officeart/2005/8/layout/vList2"/>
    <dgm:cxn modelId="{D739EFA1-CC6D-4E70-81A8-50F04ABDC470}" type="presOf" srcId="{8118B5B9-C8D4-498D-8CA7-B15861E2E60C}" destId="{33BFD510-6257-4F87-B775-282194B45887}" srcOrd="0" destOrd="0" presId="urn:microsoft.com/office/officeart/2005/8/layout/vList2"/>
    <dgm:cxn modelId="{0680E1E5-70F0-4D48-9140-E9C62DA2F4D3}" srcId="{6B22F061-E5D0-40D0-B739-823545358CBD}" destId="{8118B5B9-C8D4-498D-8CA7-B15861E2E60C}" srcOrd="0" destOrd="0" parTransId="{8F8237F1-8ADC-4C2D-AC09-F9715A40A18C}" sibTransId="{557547F0-9835-41E4-8F09-3268530BEF21}"/>
    <dgm:cxn modelId="{5EB5A172-9171-462E-A8D4-0A4B187DDCDA}" type="presParOf" srcId="{CB0E1A9A-4A8E-49F3-AD8F-F826A2B43D74}" destId="{33BFD510-6257-4F87-B775-282194B4588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B22F061-E5D0-40D0-B739-823545358C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118B5B9-C8D4-498D-8CA7-B15861E2E60C}">
      <dgm:prSet custT="1"/>
      <dgm:spPr/>
      <dgm:t>
        <a:bodyPr/>
        <a:lstStyle/>
        <a:p>
          <a:pPr rtl="0"/>
          <a:r>
            <a:rPr lang="cs-CZ" sz="2400" dirty="0" smtClean="0">
              <a:hlinkClick xmlns:r="http://schemas.openxmlformats.org/officeDocument/2006/relationships" r:id="rId1"/>
            </a:rPr>
            <a:t>Eliptická galaxie - E</a:t>
          </a:r>
          <a:endParaRPr lang="cs-CZ" sz="2400" dirty="0"/>
        </a:p>
      </dgm:t>
    </dgm:pt>
    <dgm:pt modelId="{8F8237F1-8ADC-4C2D-AC09-F9715A40A18C}" type="parTrans" cxnId="{0680E1E5-70F0-4D48-9140-E9C62DA2F4D3}">
      <dgm:prSet/>
      <dgm:spPr/>
      <dgm:t>
        <a:bodyPr/>
        <a:lstStyle/>
        <a:p>
          <a:endParaRPr lang="cs-CZ"/>
        </a:p>
      </dgm:t>
    </dgm:pt>
    <dgm:pt modelId="{557547F0-9835-41E4-8F09-3268530BEF21}" type="sibTrans" cxnId="{0680E1E5-70F0-4D48-9140-E9C62DA2F4D3}">
      <dgm:prSet/>
      <dgm:spPr/>
      <dgm:t>
        <a:bodyPr/>
        <a:lstStyle/>
        <a:p>
          <a:endParaRPr lang="cs-CZ"/>
        </a:p>
      </dgm:t>
    </dgm:pt>
    <dgm:pt modelId="{CB0E1A9A-4A8E-49F3-AD8F-F826A2B43D74}" type="pres">
      <dgm:prSet presAssocID="{6B22F061-E5D0-40D0-B739-823545358CB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BFD510-6257-4F87-B775-282194B45887}" type="pres">
      <dgm:prSet presAssocID="{8118B5B9-C8D4-498D-8CA7-B15861E2E60C}" presName="parentText" presStyleLbl="node1" presStyleIdx="0" presStyleCnt="1" custLinFactY="100000" custLinFactNeighborX="-2935" custLinFactNeighborY="11709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BE986B-BF07-41CC-9B0C-964B29625A08}" type="presOf" srcId="{8118B5B9-C8D4-498D-8CA7-B15861E2E60C}" destId="{33BFD510-6257-4F87-B775-282194B45887}" srcOrd="0" destOrd="0" presId="urn:microsoft.com/office/officeart/2005/8/layout/vList2"/>
    <dgm:cxn modelId="{A415680B-2FE6-49D5-AD50-6CDB6E235211}" type="presOf" srcId="{6B22F061-E5D0-40D0-B739-823545358CBD}" destId="{CB0E1A9A-4A8E-49F3-AD8F-F826A2B43D74}" srcOrd="0" destOrd="0" presId="urn:microsoft.com/office/officeart/2005/8/layout/vList2"/>
    <dgm:cxn modelId="{0680E1E5-70F0-4D48-9140-E9C62DA2F4D3}" srcId="{6B22F061-E5D0-40D0-B739-823545358CBD}" destId="{8118B5B9-C8D4-498D-8CA7-B15861E2E60C}" srcOrd="0" destOrd="0" parTransId="{8F8237F1-8ADC-4C2D-AC09-F9715A40A18C}" sibTransId="{557547F0-9835-41E4-8F09-3268530BEF21}"/>
    <dgm:cxn modelId="{1E3B4048-0D67-46C6-9F1B-761B0EBA6C01}" type="presParOf" srcId="{CB0E1A9A-4A8E-49F3-AD8F-F826A2B43D74}" destId="{33BFD510-6257-4F87-B775-282194B4588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B22F061-E5D0-40D0-B739-823545358C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118B5B9-C8D4-498D-8CA7-B15861E2E60C}">
      <dgm:prSet custT="1"/>
      <dgm:spPr/>
      <dgm:t>
        <a:bodyPr/>
        <a:lstStyle/>
        <a:p>
          <a:pPr rtl="0"/>
          <a:r>
            <a:rPr lang="cs-CZ" sz="2300" dirty="0" smtClean="0">
              <a:hlinkClick xmlns:r="http://schemas.openxmlformats.org/officeDocument/2006/relationships" r:id="rId1"/>
            </a:rPr>
            <a:t>Nepravidelná galaxie - I</a:t>
          </a:r>
          <a:endParaRPr lang="cs-CZ" sz="2300" dirty="0"/>
        </a:p>
      </dgm:t>
    </dgm:pt>
    <dgm:pt modelId="{8F8237F1-8ADC-4C2D-AC09-F9715A40A18C}" type="parTrans" cxnId="{0680E1E5-70F0-4D48-9140-E9C62DA2F4D3}">
      <dgm:prSet/>
      <dgm:spPr/>
      <dgm:t>
        <a:bodyPr/>
        <a:lstStyle/>
        <a:p>
          <a:endParaRPr lang="cs-CZ"/>
        </a:p>
      </dgm:t>
    </dgm:pt>
    <dgm:pt modelId="{557547F0-9835-41E4-8F09-3268530BEF21}" type="sibTrans" cxnId="{0680E1E5-70F0-4D48-9140-E9C62DA2F4D3}">
      <dgm:prSet/>
      <dgm:spPr/>
      <dgm:t>
        <a:bodyPr/>
        <a:lstStyle/>
        <a:p>
          <a:endParaRPr lang="cs-CZ"/>
        </a:p>
      </dgm:t>
    </dgm:pt>
    <dgm:pt modelId="{CB0E1A9A-4A8E-49F3-AD8F-F826A2B43D74}" type="pres">
      <dgm:prSet presAssocID="{6B22F061-E5D0-40D0-B739-823545358CB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BFD510-6257-4F87-B775-282194B45887}" type="pres">
      <dgm:prSet presAssocID="{8118B5B9-C8D4-498D-8CA7-B15861E2E60C}" presName="parentText" presStyleLbl="node1" presStyleIdx="0" presStyleCnt="1" custLinFactY="87952" custLinFactNeighborX="-15117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680E1E5-70F0-4D48-9140-E9C62DA2F4D3}" srcId="{6B22F061-E5D0-40D0-B739-823545358CBD}" destId="{8118B5B9-C8D4-498D-8CA7-B15861E2E60C}" srcOrd="0" destOrd="0" parTransId="{8F8237F1-8ADC-4C2D-AC09-F9715A40A18C}" sibTransId="{557547F0-9835-41E4-8F09-3268530BEF21}"/>
    <dgm:cxn modelId="{129C6B1F-5F8C-43AB-8B86-4EDF05F2D702}" type="presOf" srcId="{6B22F061-E5D0-40D0-B739-823545358CBD}" destId="{CB0E1A9A-4A8E-49F3-AD8F-F826A2B43D74}" srcOrd="0" destOrd="0" presId="urn:microsoft.com/office/officeart/2005/8/layout/vList2"/>
    <dgm:cxn modelId="{3C0CACD6-92CA-4033-AC75-FA2310EC5178}" type="presOf" srcId="{8118B5B9-C8D4-498D-8CA7-B15861E2E60C}" destId="{33BFD510-6257-4F87-B775-282194B45887}" srcOrd="0" destOrd="0" presId="urn:microsoft.com/office/officeart/2005/8/layout/vList2"/>
    <dgm:cxn modelId="{FFFAD557-EBBD-448F-A1A5-F9CA6C559054}" type="presParOf" srcId="{CB0E1A9A-4A8E-49F3-AD8F-F826A2B43D74}" destId="{33BFD510-6257-4F87-B775-282194B4588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B22F061-E5D0-40D0-B739-823545358CB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118B5B9-C8D4-498D-8CA7-B15861E2E60C}">
      <dgm:prSet custT="1"/>
      <dgm:spPr/>
      <dgm:t>
        <a:bodyPr/>
        <a:lstStyle/>
        <a:p>
          <a:pPr rtl="0"/>
          <a:r>
            <a:rPr lang="cs-CZ" sz="2400" dirty="0" smtClean="0">
              <a:hlinkClick xmlns:r="http://schemas.openxmlformats.org/officeDocument/2006/relationships" r:id="rId1"/>
            </a:rPr>
            <a:t>Čočková galaxie - SO</a:t>
          </a:r>
          <a:endParaRPr lang="cs-CZ" sz="2400" dirty="0"/>
        </a:p>
      </dgm:t>
    </dgm:pt>
    <dgm:pt modelId="{8F8237F1-8ADC-4C2D-AC09-F9715A40A18C}" type="parTrans" cxnId="{0680E1E5-70F0-4D48-9140-E9C62DA2F4D3}">
      <dgm:prSet/>
      <dgm:spPr/>
      <dgm:t>
        <a:bodyPr/>
        <a:lstStyle/>
        <a:p>
          <a:endParaRPr lang="cs-CZ"/>
        </a:p>
      </dgm:t>
    </dgm:pt>
    <dgm:pt modelId="{557547F0-9835-41E4-8F09-3268530BEF21}" type="sibTrans" cxnId="{0680E1E5-70F0-4D48-9140-E9C62DA2F4D3}">
      <dgm:prSet/>
      <dgm:spPr/>
      <dgm:t>
        <a:bodyPr/>
        <a:lstStyle/>
        <a:p>
          <a:endParaRPr lang="cs-CZ"/>
        </a:p>
      </dgm:t>
    </dgm:pt>
    <dgm:pt modelId="{CB0E1A9A-4A8E-49F3-AD8F-F826A2B43D74}" type="pres">
      <dgm:prSet presAssocID="{6B22F061-E5D0-40D0-B739-823545358CB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3BFD510-6257-4F87-B775-282194B45887}" type="pres">
      <dgm:prSet presAssocID="{8118B5B9-C8D4-498D-8CA7-B15861E2E60C}" presName="parentText" presStyleLbl="node1" presStyleIdx="0" presStyleCnt="1" custLinFactNeighborX="-7945" custLinFactNeighborY="-5511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3E9E71-2C3A-4389-9B53-D5BD878BA12E}" type="presOf" srcId="{8118B5B9-C8D4-498D-8CA7-B15861E2E60C}" destId="{33BFD510-6257-4F87-B775-282194B45887}" srcOrd="0" destOrd="0" presId="urn:microsoft.com/office/officeart/2005/8/layout/vList2"/>
    <dgm:cxn modelId="{0680E1E5-70F0-4D48-9140-E9C62DA2F4D3}" srcId="{6B22F061-E5D0-40D0-B739-823545358CBD}" destId="{8118B5B9-C8D4-498D-8CA7-B15861E2E60C}" srcOrd="0" destOrd="0" parTransId="{8F8237F1-8ADC-4C2D-AC09-F9715A40A18C}" sibTransId="{557547F0-9835-41E4-8F09-3268530BEF21}"/>
    <dgm:cxn modelId="{3B2F75BD-C001-4174-B48A-4AE0DCA22637}" type="presOf" srcId="{6B22F061-E5D0-40D0-B739-823545358CBD}" destId="{CB0E1A9A-4A8E-49F3-AD8F-F826A2B43D74}" srcOrd="0" destOrd="0" presId="urn:microsoft.com/office/officeart/2005/8/layout/vList2"/>
    <dgm:cxn modelId="{CBA880C7-1627-4299-9C6D-9304D9ECB7CD}" type="presParOf" srcId="{CB0E1A9A-4A8E-49F3-AD8F-F826A2B43D74}" destId="{33BFD510-6257-4F87-B775-282194B4588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9BED516-2AA2-4872-90BE-71C28AC8663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3A47E72-2A10-43CC-B8B8-A8A8FADF4FDA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/>
            </a:rPr>
            <a:t>Naše galaxie</a:t>
          </a:r>
          <a:endParaRPr lang="cs-CZ" sz="2800" dirty="0"/>
        </a:p>
      </dgm:t>
    </dgm:pt>
    <dgm:pt modelId="{06992958-7F3D-4E5F-AA5C-1020BDDC323F}" type="parTrans" cxnId="{6DC377E3-9F7E-445E-9D47-E9EFB00B711F}">
      <dgm:prSet/>
      <dgm:spPr/>
      <dgm:t>
        <a:bodyPr/>
        <a:lstStyle/>
        <a:p>
          <a:endParaRPr lang="cs-CZ"/>
        </a:p>
      </dgm:t>
    </dgm:pt>
    <dgm:pt modelId="{60F88EF0-A30B-489E-BA52-DE1C72607400}" type="sibTrans" cxnId="{6DC377E3-9F7E-445E-9D47-E9EFB00B711F}">
      <dgm:prSet/>
      <dgm:spPr/>
      <dgm:t>
        <a:bodyPr/>
        <a:lstStyle/>
        <a:p>
          <a:endParaRPr lang="cs-CZ"/>
        </a:p>
      </dgm:t>
    </dgm:pt>
    <dgm:pt modelId="{15CC0859-2966-4272-A8D8-FB710F24FCAE}" type="pres">
      <dgm:prSet presAssocID="{89BED516-2AA2-4872-90BE-71C28AC8663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795BC0-A904-47CB-ABF4-FB3E9E078527}" type="pres">
      <dgm:prSet presAssocID="{63A47E72-2A10-43CC-B8B8-A8A8FADF4FDA}" presName="parentText" presStyleLbl="node1" presStyleIdx="0" presStyleCnt="1" custScaleX="77052" custScaleY="16266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EC28AED-847B-46DC-B080-BC3084737C19}" type="presOf" srcId="{89BED516-2AA2-4872-90BE-71C28AC86630}" destId="{15CC0859-2966-4272-A8D8-FB710F24FCAE}" srcOrd="0" destOrd="0" presId="urn:microsoft.com/office/officeart/2005/8/layout/vList2"/>
    <dgm:cxn modelId="{0CF6416C-BE9F-4598-A32B-A3874353D7C0}" type="presOf" srcId="{63A47E72-2A10-43CC-B8B8-A8A8FADF4FDA}" destId="{4C795BC0-A904-47CB-ABF4-FB3E9E078527}" srcOrd="0" destOrd="0" presId="urn:microsoft.com/office/officeart/2005/8/layout/vList2"/>
    <dgm:cxn modelId="{6DC377E3-9F7E-445E-9D47-E9EFB00B711F}" srcId="{89BED516-2AA2-4872-90BE-71C28AC86630}" destId="{63A47E72-2A10-43CC-B8B8-A8A8FADF4FDA}" srcOrd="0" destOrd="0" parTransId="{06992958-7F3D-4E5F-AA5C-1020BDDC323F}" sibTransId="{60F88EF0-A30B-489E-BA52-DE1C72607400}"/>
    <dgm:cxn modelId="{CE09B8FD-85B1-4402-B259-82F6EAB994A0}" type="presParOf" srcId="{15CC0859-2966-4272-A8D8-FB710F24FCAE}" destId="{4C795BC0-A904-47CB-ABF4-FB3E9E07852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9BED516-2AA2-4872-90BE-71C28AC8663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3A47E72-2A10-43CC-B8B8-A8A8FADF4FDA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/>
            </a:rPr>
            <a:t>Naše galaxie 2</a:t>
          </a:r>
          <a:endParaRPr lang="cs-CZ" sz="2800" dirty="0"/>
        </a:p>
      </dgm:t>
    </dgm:pt>
    <dgm:pt modelId="{06992958-7F3D-4E5F-AA5C-1020BDDC323F}" type="parTrans" cxnId="{6DC377E3-9F7E-445E-9D47-E9EFB00B711F}">
      <dgm:prSet/>
      <dgm:spPr/>
      <dgm:t>
        <a:bodyPr/>
        <a:lstStyle/>
        <a:p>
          <a:endParaRPr lang="cs-CZ"/>
        </a:p>
      </dgm:t>
    </dgm:pt>
    <dgm:pt modelId="{60F88EF0-A30B-489E-BA52-DE1C72607400}" type="sibTrans" cxnId="{6DC377E3-9F7E-445E-9D47-E9EFB00B711F}">
      <dgm:prSet/>
      <dgm:spPr/>
      <dgm:t>
        <a:bodyPr/>
        <a:lstStyle/>
        <a:p>
          <a:endParaRPr lang="cs-CZ"/>
        </a:p>
      </dgm:t>
    </dgm:pt>
    <dgm:pt modelId="{15CC0859-2966-4272-A8D8-FB710F24FCAE}" type="pres">
      <dgm:prSet presAssocID="{89BED516-2AA2-4872-90BE-71C28AC8663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795BC0-A904-47CB-ABF4-FB3E9E078527}" type="pres">
      <dgm:prSet presAssocID="{63A47E72-2A10-43CC-B8B8-A8A8FADF4FDA}" presName="parentText" presStyleLbl="node1" presStyleIdx="0" presStyleCnt="1" custScaleX="77052" custScaleY="162662" custLinFactY="185526" custLinFactNeighborX="-14607" custLinFactNeighborY="2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DC377E3-9F7E-445E-9D47-E9EFB00B711F}" srcId="{89BED516-2AA2-4872-90BE-71C28AC86630}" destId="{63A47E72-2A10-43CC-B8B8-A8A8FADF4FDA}" srcOrd="0" destOrd="0" parTransId="{06992958-7F3D-4E5F-AA5C-1020BDDC323F}" sibTransId="{60F88EF0-A30B-489E-BA52-DE1C72607400}"/>
    <dgm:cxn modelId="{692739E0-820E-42FC-8717-106007A48885}" type="presOf" srcId="{63A47E72-2A10-43CC-B8B8-A8A8FADF4FDA}" destId="{4C795BC0-A904-47CB-ABF4-FB3E9E078527}" srcOrd="0" destOrd="0" presId="urn:microsoft.com/office/officeart/2005/8/layout/vList2"/>
    <dgm:cxn modelId="{E3C8F45A-DE84-485A-828C-464EE9BBB5FA}" type="presOf" srcId="{89BED516-2AA2-4872-90BE-71C28AC86630}" destId="{15CC0859-2966-4272-A8D8-FB710F24FCAE}" srcOrd="0" destOrd="0" presId="urn:microsoft.com/office/officeart/2005/8/layout/vList2"/>
    <dgm:cxn modelId="{FCC5AA7C-7E73-4C62-BB68-3D7F6827150F}" type="presParOf" srcId="{15CC0859-2966-4272-A8D8-FB710F24FCAE}" destId="{4C795BC0-A904-47CB-ABF4-FB3E9E07852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1E57A18-4DEC-41A4-A783-09153484C02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0F2FCF9-0EEC-4834-B501-E9B11ECF20A5}">
      <dgm:prSet custT="1"/>
      <dgm:spPr/>
      <dgm:t>
        <a:bodyPr/>
        <a:lstStyle/>
        <a:p>
          <a:pPr rtl="0"/>
          <a:r>
            <a:rPr lang="cs-CZ" sz="3600" dirty="0" smtClean="0">
              <a:hlinkClick xmlns:r="http://schemas.openxmlformats.org/officeDocument/2006/relationships" r:id="rId1"/>
            </a:rPr>
            <a:t>Podzimní</a:t>
          </a:r>
          <a:endParaRPr lang="cs-CZ" sz="3600" dirty="0"/>
        </a:p>
      </dgm:t>
    </dgm:pt>
    <dgm:pt modelId="{DA3DBF6B-CE22-4F0D-92E8-8E915E7CFEE7}" type="parTrans" cxnId="{2B81C54B-6A79-4817-897F-9AE66BDD0E4B}">
      <dgm:prSet/>
      <dgm:spPr/>
      <dgm:t>
        <a:bodyPr/>
        <a:lstStyle/>
        <a:p>
          <a:endParaRPr lang="cs-CZ"/>
        </a:p>
      </dgm:t>
    </dgm:pt>
    <dgm:pt modelId="{585FCD62-EDF2-4BEC-9F40-43212AC31747}" type="sibTrans" cxnId="{2B81C54B-6A79-4817-897F-9AE66BDD0E4B}">
      <dgm:prSet/>
      <dgm:spPr/>
      <dgm:t>
        <a:bodyPr/>
        <a:lstStyle/>
        <a:p>
          <a:endParaRPr lang="cs-CZ"/>
        </a:p>
      </dgm:t>
    </dgm:pt>
    <dgm:pt modelId="{C016B7BB-516B-4D8E-9D23-21C2160868B2}" type="pres">
      <dgm:prSet presAssocID="{B1E57A18-4DEC-41A4-A783-09153484C02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879ED84-B699-4C5F-B2AF-1EED015BEF9E}" type="pres">
      <dgm:prSet presAssocID="{20F2FCF9-0EEC-4834-B501-E9B11ECF20A5}" presName="parentText" presStyleLbl="node1" presStyleIdx="0" presStyleCnt="1" custScaleY="16576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DD6BA5-A441-4975-9795-EBE1525DDBB8}" type="presOf" srcId="{20F2FCF9-0EEC-4834-B501-E9B11ECF20A5}" destId="{E879ED84-B699-4C5F-B2AF-1EED015BEF9E}" srcOrd="0" destOrd="0" presId="urn:microsoft.com/office/officeart/2005/8/layout/vList2"/>
    <dgm:cxn modelId="{2B81C54B-6A79-4817-897F-9AE66BDD0E4B}" srcId="{B1E57A18-4DEC-41A4-A783-09153484C02A}" destId="{20F2FCF9-0EEC-4834-B501-E9B11ECF20A5}" srcOrd="0" destOrd="0" parTransId="{DA3DBF6B-CE22-4F0D-92E8-8E915E7CFEE7}" sibTransId="{585FCD62-EDF2-4BEC-9F40-43212AC31747}"/>
    <dgm:cxn modelId="{A8555A5A-81AC-4D45-99BB-EB7656358380}" type="presOf" srcId="{B1E57A18-4DEC-41A4-A783-09153484C02A}" destId="{C016B7BB-516B-4D8E-9D23-21C2160868B2}" srcOrd="0" destOrd="0" presId="urn:microsoft.com/office/officeart/2005/8/layout/vList2"/>
    <dgm:cxn modelId="{1840A0E8-8C96-4D67-916C-85464E844949}" type="presParOf" srcId="{C016B7BB-516B-4D8E-9D23-21C2160868B2}" destId="{E879ED84-B699-4C5F-B2AF-1EED015BEF9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1E57A18-4DEC-41A4-A783-09153484C02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0F2FCF9-0EEC-4834-B501-E9B11ECF20A5}">
      <dgm:prSet custT="1"/>
      <dgm:spPr/>
      <dgm:t>
        <a:bodyPr/>
        <a:lstStyle/>
        <a:p>
          <a:pPr rtl="0"/>
          <a:r>
            <a:rPr lang="cs-CZ" sz="3600" dirty="0" smtClean="0">
              <a:hlinkClick xmlns:r="http://schemas.openxmlformats.org/officeDocument/2006/relationships" r:id="rId1"/>
            </a:rPr>
            <a:t>Cirkumpolární </a:t>
          </a:r>
          <a:endParaRPr lang="cs-CZ" sz="3600" dirty="0"/>
        </a:p>
      </dgm:t>
    </dgm:pt>
    <dgm:pt modelId="{DA3DBF6B-CE22-4F0D-92E8-8E915E7CFEE7}" type="parTrans" cxnId="{2B81C54B-6A79-4817-897F-9AE66BDD0E4B}">
      <dgm:prSet/>
      <dgm:spPr/>
      <dgm:t>
        <a:bodyPr/>
        <a:lstStyle/>
        <a:p>
          <a:endParaRPr lang="cs-CZ"/>
        </a:p>
      </dgm:t>
    </dgm:pt>
    <dgm:pt modelId="{585FCD62-EDF2-4BEC-9F40-43212AC31747}" type="sibTrans" cxnId="{2B81C54B-6A79-4817-897F-9AE66BDD0E4B}">
      <dgm:prSet/>
      <dgm:spPr/>
      <dgm:t>
        <a:bodyPr/>
        <a:lstStyle/>
        <a:p>
          <a:endParaRPr lang="cs-CZ"/>
        </a:p>
      </dgm:t>
    </dgm:pt>
    <dgm:pt modelId="{C016B7BB-516B-4D8E-9D23-21C2160868B2}" type="pres">
      <dgm:prSet presAssocID="{B1E57A18-4DEC-41A4-A783-09153484C02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879ED84-B699-4C5F-B2AF-1EED015BEF9E}" type="pres">
      <dgm:prSet presAssocID="{20F2FCF9-0EEC-4834-B501-E9B11ECF20A5}" presName="parentText" presStyleLbl="node1" presStyleIdx="0" presStyleCnt="1" custScaleY="165769" custLinFactX="44186" custLinFactY="323564" custLinFactNeighborX="100000" custLinFactNeighborY="4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7206798-B334-4784-9032-4BB0E54EABBE}" type="presOf" srcId="{B1E57A18-4DEC-41A4-A783-09153484C02A}" destId="{C016B7BB-516B-4D8E-9D23-21C2160868B2}" srcOrd="0" destOrd="0" presId="urn:microsoft.com/office/officeart/2005/8/layout/vList2"/>
    <dgm:cxn modelId="{2B81C54B-6A79-4817-897F-9AE66BDD0E4B}" srcId="{B1E57A18-4DEC-41A4-A783-09153484C02A}" destId="{20F2FCF9-0EEC-4834-B501-E9B11ECF20A5}" srcOrd="0" destOrd="0" parTransId="{DA3DBF6B-CE22-4F0D-92E8-8E915E7CFEE7}" sibTransId="{585FCD62-EDF2-4BEC-9F40-43212AC31747}"/>
    <dgm:cxn modelId="{CC10A34B-5947-4A9E-8B09-6F98917905A5}" type="presOf" srcId="{20F2FCF9-0EEC-4834-B501-E9B11ECF20A5}" destId="{E879ED84-B699-4C5F-B2AF-1EED015BEF9E}" srcOrd="0" destOrd="0" presId="urn:microsoft.com/office/officeart/2005/8/layout/vList2"/>
    <dgm:cxn modelId="{B04F2301-2D32-4198-A9D0-A4C4DAB27099}" type="presParOf" srcId="{C016B7BB-516B-4D8E-9D23-21C2160868B2}" destId="{E879ED84-B699-4C5F-B2AF-1EED015BEF9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1E57A18-4DEC-41A4-A783-09153484C02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0F2FCF9-0EEC-4834-B501-E9B11ECF20A5}">
      <dgm:prSet custT="1"/>
      <dgm:spPr/>
      <dgm:t>
        <a:bodyPr/>
        <a:lstStyle/>
        <a:p>
          <a:pPr rtl="0"/>
          <a:r>
            <a:rPr lang="cs-CZ" sz="3600" dirty="0" smtClean="0">
              <a:hlinkClick xmlns:r="http://schemas.openxmlformats.org/officeDocument/2006/relationships" r:id="rId1"/>
            </a:rPr>
            <a:t>Jarní</a:t>
          </a:r>
          <a:endParaRPr lang="cs-CZ" sz="3600" dirty="0"/>
        </a:p>
      </dgm:t>
    </dgm:pt>
    <dgm:pt modelId="{DA3DBF6B-CE22-4F0D-92E8-8E915E7CFEE7}" type="parTrans" cxnId="{2B81C54B-6A79-4817-897F-9AE66BDD0E4B}">
      <dgm:prSet/>
      <dgm:spPr/>
      <dgm:t>
        <a:bodyPr/>
        <a:lstStyle/>
        <a:p>
          <a:endParaRPr lang="cs-CZ"/>
        </a:p>
      </dgm:t>
    </dgm:pt>
    <dgm:pt modelId="{585FCD62-EDF2-4BEC-9F40-43212AC31747}" type="sibTrans" cxnId="{2B81C54B-6A79-4817-897F-9AE66BDD0E4B}">
      <dgm:prSet/>
      <dgm:spPr/>
      <dgm:t>
        <a:bodyPr/>
        <a:lstStyle/>
        <a:p>
          <a:endParaRPr lang="cs-CZ"/>
        </a:p>
      </dgm:t>
    </dgm:pt>
    <dgm:pt modelId="{C016B7BB-516B-4D8E-9D23-21C2160868B2}" type="pres">
      <dgm:prSet presAssocID="{B1E57A18-4DEC-41A4-A783-09153484C02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879ED84-B699-4C5F-B2AF-1EED015BEF9E}" type="pres">
      <dgm:prSet presAssocID="{20F2FCF9-0EEC-4834-B501-E9B11ECF20A5}" presName="parentText" presStyleLbl="node1" presStyleIdx="0" presStyleCnt="1" custScaleY="165769" custLinFactY="82296" custLinFactNeighborX="-9406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81C54B-6A79-4817-897F-9AE66BDD0E4B}" srcId="{B1E57A18-4DEC-41A4-A783-09153484C02A}" destId="{20F2FCF9-0EEC-4834-B501-E9B11ECF20A5}" srcOrd="0" destOrd="0" parTransId="{DA3DBF6B-CE22-4F0D-92E8-8E915E7CFEE7}" sibTransId="{585FCD62-EDF2-4BEC-9F40-43212AC31747}"/>
    <dgm:cxn modelId="{B086E730-5E30-446A-9BE7-B2417DF8154C}" type="presOf" srcId="{B1E57A18-4DEC-41A4-A783-09153484C02A}" destId="{C016B7BB-516B-4D8E-9D23-21C2160868B2}" srcOrd="0" destOrd="0" presId="urn:microsoft.com/office/officeart/2005/8/layout/vList2"/>
    <dgm:cxn modelId="{5AC4CDF3-A009-40F4-8DEC-D4A2B6D9F717}" type="presOf" srcId="{20F2FCF9-0EEC-4834-B501-E9B11ECF20A5}" destId="{E879ED84-B699-4C5F-B2AF-1EED015BEF9E}" srcOrd="0" destOrd="0" presId="urn:microsoft.com/office/officeart/2005/8/layout/vList2"/>
    <dgm:cxn modelId="{6DF4EB48-8DCF-4E7D-87FB-B7EFA0869BE5}" type="presParOf" srcId="{C016B7BB-516B-4D8E-9D23-21C2160868B2}" destId="{E879ED84-B699-4C5F-B2AF-1EED015BEF9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B1E57A18-4DEC-41A4-A783-09153484C02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0F2FCF9-0EEC-4834-B501-E9B11ECF20A5}">
      <dgm:prSet custT="1"/>
      <dgm:spPr/>
      <dgm:t>
        <a:bodyPr/>
        <a:lstStyle/>
        <a:p>
          <a:pPr rtl="0"/>
          <a:r>
            <a:rPr lang="cs-CZ" sz="3600" dirty="0" smtClean="0">
              <a:hlinkClick xmlns:r="http://schemas.openxmlformats.org/officeDocument/2006/relationships" r:id="rId1"/>
            </a:rPr>
            <a:t>Zimní</a:t>
          </a:r>
          <a:endParaRPr lang="cs-CZ" sz="3600" dirty="0"/>
        </a:p>
      </dgm:t>
    </dgm:pt>
    <dgm:pt modelId="{DA3DBF6B-CE22-4F0D-92E8-8E915E7CFEE7}" type="parTrans" cxnId="{2B81C54B-6A79-4817-897F-9AE66BDD0E4B}">
      <dgm:prSet/>
      <dgm:spPr/>
      <dgm:t>
        <a:bodyPr/>
        <a:lstStyle/>
        <a:p>
          <a:endParaRPr lang="cs-CZ"/>
        </a:p>
      </dgm:t>
    </dgm:pt>
    <dgm:pt modelId="{585FCD62-EDF2-4BEC-9F40-43212AC31747}" type="sibTrans" cxnId="{2B81C54B-6A79-4817-897F-9AE66BDD0E4B}">
      <dgm:prSet/>
      <dgm:spPr/>
      <dgm:t>
        <a:bodyPr/>
        <a:lstStyle/>
        <a:p>
          <a:endParaRPr lang="cs-CZ"/>
        </a:p>
      </dgm:t>
    </dgm:pt>
    <dgm:pt modelId="{C016B7BB-516B-4D8E-9D23-21C2160868B2}" type="pres">
      <dgm:prSet presAssocID="{B1E57A18-4DEC-41A4-A783-09153484C02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879ED84-B699-4C5F-B2AF-1EED015BEF9E}" type="pres">
      <dgm:prSet presAssocID="{20F2FCF9-0EEC-4834-B501-E9B11ECF20A5}" presName="parentText" presStyleLbl="node1" presStyleIdx="0" presStyleCnt="1" custScaleY="165769" custLinFactNeighborX="-4444" custLinFactNeighborY="-63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F14340B-7DD3-4E62-BE53-1D33580A6CBC}" type="presOf" srcId="{B1E57A18-4DEC-41A4-A783-09153484C02A}" destId="{C016B7BB-516B-4D8E-9D23-21C2160868B2}" srcOrd="0" destOrd="0" presId="urn:microsoft.com/office/officeart/2005/8/layout/vList2"/>
    <dgm:cxn modelId="{2B81C54B-6A79-4817-897F-9AE66BDD0E4B}" srcId="{B1E57A18-4DEC-41A4-A783-09153484C02A}" destId="{20F2FCF9-0EEC-4834-B501-E9B11ECF20A5}" srcOrd="0" destOrd="0" parTransId="{DA3DBF6B-CE22-4F0D-92E8-8E915E7CFEE7}" sibTransId="{585FCD62-EDF2-4BEC-9F40-43212AC31747}"/>
    <dgm:cxn modelId="{04885BCC-43B8-41A3-B9E3-547DEB264629}" type="presOf" srcId="{20F2FCF9-0EEC-4834-B501-E9B11ECF20A5}" destId="{E879ED84-B699-4C5F-B2AF-1EED015BEF9E}" srcOrd="0" destOrd="0" presId="urn:microsoft.com/office/officeart/2005/8/layout/vList2"/>
    <dgm:cxn modelId="{62E09045-2175-491F-8F2B-DA6EFD8C199E}" type="presParOf" srcId="{C016B7BB-516B-4D8E-9D23-21C2160868B2}" destId="{E879ED84-B699-4C5F-B2AF-1EED015BEF9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B1E57A18-4DEC-41A4-A783-09153484C02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0F2FCF9-0EEC-4834-B501-E9B11ECF20A5}">
      <dgm:prSet custT="1"/>
      <dgm:spPr/>
      <dgm:t>
        <a:bodyPr/>
        <a:lstStyle/>
        <a:p>
          <a:pPr rtl="0"/>
          <a:r>
            <a:rPr lang="cs-CZ" sz="3600" dirty="0" smtClean="0">
              <a:hlinkClick xmlns:r="http://schemas.openxmlformats.org/officeDocument/2006/relationships" r:id="rId1"/>
            </a:rPr>
            <a:t>Letní </a:t>
          </a:r>
          <a:endParaRPr lang="cs-CZ" sz="3600" dirty="0"/>
        </a:p>
      </dgm:t>
    </dgm:pt>
    <dgm:pt modelId="{DA3DBF6B-CE22-4F0D-92E8-8E915E7CFEE7}" type="parTrans" cxnId="{2B81C54B-6A79-4817-897F-9AE66BDD0E4B}">
      <dgm:prSet/>
      <dgm:spPr/>
      <dgm:t>
        <a:bodyPr/>
        <a:lstStyle/>
        <a:p>
          <a:endParaRPr lang="cs-CZ"/>
        </a:p>
      </dgm:t>
    </dgm:pt>
    <dgm:pt modelId="{585FCD62-EDF2-4BEC-9F40-43212AC31747}" type="sibTrans" cxnId="{2B81C54B-6A79-4817-897F-9AE66BDD0E4B}">
      <dgm:prSet/>
      <dgm:spPr/>
      <dgm:t>
        <a:bodyPr/>
        <a:lstStyle/>
        <a:p>
          <a:endParaRPr lang="cs-CZ"/>
        </a:p>
      </dgm:t>
    </dgm:pt>
    <dgm:pt modelId="{C016B7BB-516B-4D8E-9D23-21C2160868B2}" type="pres">
      <dgm:prSet presAssocID="{B1E57A18-4DEC-41A4-A783-09153484C02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879ED84-B699-4C5F-B2AF-1EED015BEF9E}" type="pres">
      <dgm:prSet presAssocID="{20F2FCF9-0EEC-4834-B501-E9B11ECF20A5}" presName="parentText" presStyleLbl="node1" presStyleIdx="0" presStyleCnt="1" custScaleY="165769" custLinFactNeighborX="-2222" custLinFactNeighborY="8986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B81C54B-6A79-4817-897F-9AE66BDD0E4B}" srcId="{B1E57A18-4DEC-41A4-A783-09153484C02A}" destId="{20F2FCF9-0EEC-4834-B501-E9B11ECF20A5}" srcOrd="0" destOrd="0" parTransId="{DA3DBF6B-CE22-4F0D-92E8-8E915E7CFEE7}" sibTransId="{585FCD62-EDF2-4BEC-9F40-43212AC31747}"/>
    <dgm:cxn modelId="{F8372554-C50D-48AF-A013-187BD1FCB58D}" type="presOf" srcId="{20F2FCF9-0EEC-4834-B501-E9B11ECF20A5}" destId="{E879ED84-B699-4C5F-B2AF-1EED015BEF9E}" srcOrd="0" destOrd="0" presId="urn:microsoft.com/office/officeart/2005/8/layout/vList2"/>
    <dgm:cxn modelId="{77ED4D2B-FF23-4B21-BC8B-917937B0B119}" type="presOf" srcId="{B1E57A18-4DEC-41A4-A783-09153484C02A}" destId="{C016B7BB-516B-4D8E-9D23-21C2160868B2}" srcOrd="0" destOrd="0" presId="urn:microsoft.com/office/officeart/2005/8/layout/vList2"/>
    <dgm:cxn modelId="{91CF5A8E-8DF9-4E19-995F-7E0C7D6160CA}" type="presParOf" srcId="{C016B7BB-516B-4D8E-9D23-21C2160868B2}" destId="{E879ED84-B699-4C5F-B2AF-1EED015BEF9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BFD510-6257-4F87-B775-282194B45887}">
      <dsp:nvSpPr>
        <dsp:cNvPr id="0" name=""/>
        <dsp:cNvSpPr/>
      </dsp:nvSpPr>
      <dsp:spPr>
        <a:xfrm>
          <a:off x="0" y="0"/>
          <a:ext cx="3024336" cy="5227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rId1"/>
            </a:rPr>
            <a:t>Spirální galaxie - S</a:t>
          </a:r>
          <a:endParaRPr lang="cs-CZ" sz="2400" kern="1200" dirty="0"/>
        </a:p>
      </dsp:txBody>
      <dsp:txXfrm>
        <a:off x="25518" y="25518"/>
        <a:ext cx="2973300" cy="4716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BFD510-6257-4F87-B775-282194B45887}">
      <dsp:nvSpPr>
        <dsp:cNvPr id="0" name=""/>
        <dsp:cNvSpPr/>
      </dsp:nvSpPr>
      <dsp:spPr>
        <a:xfrm>
          <a:off x="0" y="0"/>
          <a:ext cx="3024336" cy="5227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>
              <a:hlinkClick xmlns:r="http://schemas.openxmlformats.org/officeDocument/2006/relationships" r:id="rId1"/>
            </a:rPr>
            <a:t>Spirální galaxie s příčkou - SB</a:t>
          </a:r>
          <a:endParaRPr lang="cs-CZ" sz="2200" kern="1200" dirty="0"/>
        </a:p>
      </dsp:txBody>
      <dsp:txXfrm>
        <a:off x="25519" y="25519"/>
        <a:ext cx="2973298" cy="4717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BFD510-6257-4F87-B775-282194B45887}">
      <dsp:nvSpPr>
        <dsp:cNvPr id="0" name=""/>
        <dsp:cNvSpPr/>
      </dsp:nvSpPr>
      <dsp:spPr>
        <a:xfrm>
          <a:off x="0" y="490"/>
          <a:ext cx="3024336" cy="5227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rId1"/>
            </a:rPr>
            <a:t>Eliptická galaxie - E</a:t>
          </a:r>
          <a:endParaRPr lang="cs-CZ" sz="2400" kern="1200" dirty="0"/>
        </a:p>
      </dsp:txBody>
      <dsp:txXfrm>
        <a:off x="25518" y="26008"/>
        <a:ext cx="2973300" cy="4716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BFD510-6257-4F87-B775-282194B45887}">
      <dsp:nvSpPr>
        <dsp:cNvPr id="0" name=""/>
        <dsp:cNvSpPr/>
      </dsp:nvSpPr>
      <dsp:spPr>
        <a:xfrm>
          <a:off x="0" y="170"/>
          <a:ext cx="3024336" cy="5230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lvl="0" algn="l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>
              <a:hlinkClick xmlns:r="http://schemas.openxmlformats.org/officeDocument/2006/relationships" r:id="rId1"/>
            </a:rPr>
            <a:t>Nepravidelná galaxie - I</a:t>
          </a:r>
          <a:endParaRPr lang="cs-CZ" sz="2300" kern="1200" dirty="0"/>
        </a:p>
      </dsp:txBody>
      <dsp:txXfrm>
        <a:off x="25533" y="25703"/>
        <a:ext cx="2973270" cy="4719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BFD510-6257-4F87-B775-282194B45887}">
      <dsp:nvSpPr>
        <dsp:cNvPr id="0" name=""/>
        <dsp:cNvSpPr/>
      </dsp:nvSpPr>
      <dsp:spPr>
        <a:xfrm>
          <a:off x="0" y="0"/>
          <a:ext cx="3024336" cy="5227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rId1"/>
            </a:rPr>
            <a:t>Čočková galaxie - SO</a:t>
          </a:r>
          <a:endParaRPr lang="cs-CZ" sz="2400" kern="1200" dirty="0"/>
        </a:p>
      </dsp:txBody>
      <dsp:txXfrm>
        <a:off x="25518" y="25518"/>
        <a:ext cx="2973300" cy="4716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795BC0-A904-47CB-ABF4-FB3E9E078527}">
      <dsp:nvSpPr>
        <dsp:cNvPr id="0" name=""/>
        <dsp:cNvSpPr/>
      </dsp:nvSpPr>
      <dsp:spPr>
        <a:xfrm>
          <a:off x="928799" y="250"/>
          <a:ext cx="2714401" cy="5128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/>
            </a:rPr>
            <a:t>Naše galaxie</a:t>
          </a:r>
          <a:endParaRPr lang="cs-CZ" sz="2800" kern="1200" dirty="0"/>
        </a:p>
      </dsp:txBody>
      <dsp:txXfrm>
        <a:off x="953834" y="25285"/>
        <a:ext cx="2664331" cy="46277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795BC0-A904-47CB-ABF4-FB3E9E078527}">
      <dsp:nvSpPr>
        <dsp:cNvPr id="0" name=""/>
        <dsp:cNvSpPr/>
      </dsp:nvSpPr>
      <dsp:spPr>
        <a:xfrm>
          <a:off x="414221" y="501"/>
          <a:ext cx="2714401" cy="5128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/>
            </a:rPr>
            <a:t>Naše galaxie 2</a:t>
          </a:r>
          <a:endParaRPr lang="cs-CZ" sz="2800" kern="1200" dirty="0"/>
        </a:p>
      </dsp:txBody>
      <dsp:txXfrm>
        <a:off x="439256" y="25536"/>
        <a:ext cx="2664331" cy="46277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9ED84-B699-4C5F-B2AF-1EED015BEF9E}">
      <dsp:nvSpPr>
        <dsp:cNvPr id="0" name=""/>
        <dsp:cNvSpPr/>
      </dsp:nvSpPr>
      <dsp:spPr>
        <a:xfrm>
          <a:off x="0" y="80985"/>
          <a:ext cx="3240360" cy="6394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rId1"/>
            </a:rPr>
            <a:t>Podzimní</a:t>
          </a:r>
          <a:endParaRPr lang="cs-CZ" sz="3600" kern="1200" dirty="0"/>
        </a:p>
      </dsp:txBody>
      <dsp:txXfrm>
        <a:off x="31213" y="112198"/>
        <a:ext cx="3177934" cy="57698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9ED84-B699-4C5F-B2AF-1EED015BEF9E}">
      <dsp:nvSpPr>
        <dsp:cNvPr id="0" name=""/>
        <dsp:cNvSpPr/>
      </dsp:nvSpPr>
      <dsp:spPr>
        <a:xfrm>
          <a:off x="0" y="161970"/>
          <a:ext cx="3240360" cy="6394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rId1"/>
            </a:rPr>
            <a:t>Cirkumpolární </a:t>
          </a:r>
          <a:endParaRPr lang="cs-CZ" sz="3600" kern="1200" dirty="0"/>
        </a:p>
      </dsp:txBody>
      <dsp:txXfrm>
        <a:off x="31213" y="193183"/>
        <a:ext cx="3177934" cy="576983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9ED84-B699-4C5F-B2AF-1EED015BEF9E}">
      <dsp:nvSpPr>
        <dsp:cNvPr id="0" name=""/>
        <dsp:cNvSpPr/>
      </dsp:nvSpPr>
      <dsp:spPr>
        <a:xfrm>
          <a:off x="0" y="161970"/>
          <a:ext cx="3240360" cy="6394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rId1"/>
            </a:rPr>
            <a:t>Jarní</a:t>
          </a:r>
          <a:endParaRPr lang="cs-CZ" sz="3600" kern="1200" dirty="0"/>
        </a:p>
      </dsp:txBody>
      <dsp:txXfrm>
        <a:off x="31213" y="193183"/>
        <a:ext cx="3177934" cy="57698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9ED84-B699-4C5F-B2AF-1EED015BEF9E}">
      <dsp:nvSpPr>
        <dsp:cNvPr id="0" name=""/>
        <dsp:cNvSpPr/>
      </dsp:nvSpPr>
      <dsp:spPr>
        <a:xfrm>
          <a:off x="0" y="56684"/>
          <a:ext cx="3240360" cy="6394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rId1"/>
            </a:rPr>
            <a:t>Zimní</a:t>
          </a:r>
          <a:endParaRPr lang="cs-CZ" sz="3600" kern="1200" dirty="0"/>
        </a:p>
      </dsp:txBody>
      <dsp:txXfrm>
        <a:off x="31213" y="87897"/>
        <a:ext cx="3177934" cy="57698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79ED84-B699-4C5F-B2AF-1EED015BEF9E}">
      <dsp:nvSpPr>
        <dsp:cNvPr id="0" name=""/>
        <dsp:cNvSpPr/>
      </dsp:nvSpPr>
      <dsp:spPr>
        <a:xfrm>
          <a:off x="0" y="161970"/>
          <a:ext cx="3240360" cy="63940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rId1"/>
            </a:rPr>
            <a:t>Letní </a:t>
          </a:r>
          <a:endParaRPr lang="cs-CZ" sz="3600" kern="1200" dirty="0"/>
        </a:p>
      </dsp:txBody>
      <dsp:txXfrm>
        <a:off x="31213" y="193183"/>
        <a:ext cx="3177934" cy="5769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galaxie.web2001.cz/hvezdy/obrazky/diagram2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26" Type="http://schemas.microsoft.com/office/2007/relationships/diagramDrawing" Target="../diagrams/drawing5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5" Type="http://schemas.openxmlformats.org/officeDocument/2006/relationships/diagramColors" Target="../diagrams/colors5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24" Type="http://schemas.openxmlformats.org/officeDocument/2006/relationships/diagramQuickStyle" Target="../diagrams/quickStyle5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23" Type="http://schemas.openxmlformats.org/officeDocument/2006/relationships/diagramLayout" Target="../diagrams/layout5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Relationship Id="rId22" Type="http://schemas.openxmlformats.org/officeDocument/2006/relationships/diagramData" Target="../diagrams/data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13" Type="http://schemas.openxmlformats.org/officeDocument/2006/relationships/diagramLayout" Target="../diagrams/layout10.xml"/><Relationship Id="rId18" Type="http://schemas.openxmlformats.org/officeDocument/2006/relationships/diagramLayout" Target="../diagrams/layout11.xml"/><Relationship Id="rId26" Type="http://schemas.microsoft.com/office/2007/relationships/diagramDrawing" Target="../diagrams/drawing12.xml"/><Relationship Id="rId3" Type="http://schemas.openxmlformats.org/officeDocument/2006/relationships/diagramLayout" Target="../diagrams/layout8.xml"/><Relationship Id="rId21" Type="http://schemas.microsoft.com/office/2007/relationships/diagramDrawing" Target="../diagrams/drawing11.xml"/><Relationship Id="rId7" Type="http://schemas.openxmlformats.org/officeDocument/2006/relationships/diagramData" Target="../diagrams/data9.xml"/><Relationship Id="rId12" Type="http://schemas.openxmlformats.org/officeDocument/2006/relationships/diagramData" Target="../diagrams/data10.xml"/><Relationship Id="rId17" Type="http://schemas.openxmlformats.org/officeDocument/2006/relationships/diagramData" Target="../diagrams/data11.xml"/><Relationship Id="rId25" Type="http://schemas.openxmlformats.org/officeDocument/2006/relationships/diagramColors" Target="../diagrams/colors12.xml"/><Relationship Id="rId2" Type="http://schemas.openxmlformats.org/officeDocument/2006/relationships/diagramData" Target="../diagrams/data8.xml"/><Relationship Id="rId16" Type="http://schemas.microsoft.com/office/2007/relationships/diagramDrawing" Target="../diagrams/drawing10.xml"/><Relationship Id="rId20" Type="http://schemas.openxmlformats.org/officeDocument/2006/relationships/diagramColors" Target="../diagrams/colors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24" Type="http://schemas.openxmlformats.org/officeDocument/2006/relationships/diagramQuickStyle" Target="../diagrams/quickStyle12.xml"/><Relationship Id="rId5" Type="http://schemas.openxmlformats.org/officeDocument/2006/relationships/diagramColors" Target="../diagrams/colors8.xml"/><Relationship Id="rId15" Type="http://schemas.openxmlformats.org/officeDocument/2006/relationships/diagramColors" Target="../diagrams/colors10.xml"/><Relationship Id="rId23" Type="http://schemas.openxmlformats.org/officeDocument/2006/relationships/diagramLayout" Target="../diagrams/layout12.xml"/><Relationship Id="rId10" Type="http://schemas.openxmlformats.org/officeDocument/2006/relationships/diagramColors" Target="../diagrams/colors9.xml"/><Relationship Id="rId19" Type="http://schemas.openxmlformats.org/officeDocument/2006/relationships/diagramQuickStyle" Target="../diagrams/quickStyle11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Relationship Id="rId14" Type="http://schemas.openxmlformats.org/officeDocument/2006/relationships/diagramQuickStyle" Target="../diagrams/quickStyle10.xml"/><Relationship Id="rId22" Type="http://schemas.openxmlformats.org/officeDocument/2006/relationships/diagramData" Target="../diagrams/data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5649241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460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_Hvězdy a galaxie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Informační a komunikační technologie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11.5.2013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20.6.2013, fyzika 1.A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1157036"/>
              </p:ext>
            </p:extLst>
          </p:nvPr>
        </p:nvGraphicFramePr>
        <p:xfrm>
          <a:off x="971600" y="476672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Žáci se seznámí se základními pojmy o vesmíru.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Astronomická jednotka, světelný rok, parsek, hvězda, galaxie, souhvězdí.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 spuštění prezentace se žáci seznámí s měřením vzdáleností ve vesmíru, typy hvězd a galaxií.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závěr si mohou prohlédnout naše souhvězdí v závislosti na ročním období.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188640"/>
            <a:ext cx="445211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Vzdálenosti ve vesmíru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86409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Astronomická jednotka (</a:t>
            </a:r>
            <a:r>
              <a:rPr lang="cs-CZ" sz="2800" b="1" dirty="0" smtClean="0"/>
              <a:t>AU</a:t>
            </a:r>
            <a:r>
              <a:rPr lang="cs-CZ" sz="2800" dirty="0" smtClean="0"/>
              <a:t>) – střední vzdálenost Země od Slunce</a:t>
            </a:r>
          </a:p>
          <a:p>
            <a:pPr algn="ctr"/>
            <a:r>
              <a:rPr lang="cs-CZ" sz="2800" dirty="0" smtClean="0"/>
              <a:t>1 AU = 149 597 870 700 km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924944"/>
            <a:ext cx="8640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Světelný rok (</a:t>
            </a:r>
            <a:r>
              <a:rPr lang="cs-CZ" sz="2800" b="1" dirty="0" smtClean="0"/>
              <a:t>ly</a:t>
            </a:r>
            <a:r>
              <a:rPr lang="cs-CZ" sz="2800" dirty="0" smtClean="0"/>
              <a:t>) – vzdálenost, kterou urazí světlo za jeden rok</a:t>
            </a:r>
          </a:p>
          <a:p>
            <a:pPr algn="ctr"/>
            <a:r>
              <a:rPr lang="cs-CZ" sz="2800" dirty="0" smtClean="0"/>
              <a:t>1ly = 1 . 365 . 24 . 3600 . 300 000 </a:t>
            </a:r>
          </a:p>
          <a:p>
            <a:pPr algn="ctr"/>
            <a:r>
              <a:rPr lang="cs-CZ" sz="2800" dirty="0" smtClean="0"/>
              <a:t>1 ly = 9 461 000 000 000 km = 63 241 AU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5301208"/>
            <a:ext cx="86409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Parsek (</a:t>
            </a:r>
            <a:r>
              <a:rPr lang="cs-CZ" sz="2800" b="1" dirty="0" smtClean="0"/>
              <a:t>pc</a:t>
            </a:r>
            <a:r>
              <a:rPr lang="cs-CZ" sz="2800" dirty="0" smtClean="0"/>
              <a:t>) – vzdálenost, ze které je vidět zemská paralaxa (1 AU) pod úhlem 1´´</a:t>
            </a:r>
          </a:p>
          <a:p>
            <a:pPr algn="ctr"/>
            <a:r>
              <a:rPr lang="cs-CZ" sz="2800" dirty="0" smtClean="0"/>
              <a:t>1 pc = 3,26 ly = 3,0857 . 10</a:t>
            </a:r>
            <a:r>
              <a:rPr lang="cs-CZ" sz="2800" baseline="30000" dirty="0" smtClean="0"/>
              <a:t>13</a:t>
            </a:r>
            <a:r>
              <a:rPr lang="cs-CZ" sz="2800" dirty="0" smtClean="0"/>
              <a:t> km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39576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188640"/>
            <a:ext cx="15358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Hvězda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196752"/>
            <a:ext cx="86409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Hvězda je kosmický objekt ve vesmíru, který svítí vlastním světlem (termonukleární reakce).</a:t>
            </a:r>
          </a:p>
          <a:p>
            <a:r>
              <a:rPr lang="cs-CZ" sz="2800" dirty="0" smtClean="0"/>
              <a:t>Tvoří dominantní složku svítící hmoty ve vesmíru.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2780928"/>
            <a:ext cx="8640960" cy="3847207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2400" dirty="0" smtClean="0"/>
              <a:t>Druhy hvězd: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hvězda hlavní posloupnosti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červený trpaslík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bílý trpaslík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černý trpaslík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hnědý trpaslík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S – hvězdy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800" dirty="0" smtClean="0">
                <a:hlinkClick r:id="rId2"/>
              </a:rPr>
              <a:t>Rozdělení hvězd</a:t>
            </a:r>
            <a:endParaRPr lang="cs-CZ" sz="2800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sz="2400" dirty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obr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nadobr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veleobr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neutronová hvězda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hyperonová hvězda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proměnná hvězda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98634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635896" y="190381"/>
            <a:ext cx="155574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Galaxie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Galaxie je hvězdná soustava složená z hvězd, mlhovin, hvězdokup, mezihvězdné hmoty a temné hmoty.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708920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Typy galaxií</a:t>
            </a:r>
            <a:endParaRPr lang="cs-CZ" sz="2800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454258197"/>
              </p:ext>
            </p:extLst>
          </p:nvPr>
        </p:nvGraphicFramePr>
        <p:xfrm>
          <a:off x="251520" y="3429000"/>
          <a:ext cx="3024336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48175817"/>
              </p:ext>
            </p:extLst>
          </p:nvPr>
        </p:nvGraphicFramePr>
        <p:xfrm>
          <a:off x="251520" y="4509120"/>
          <a:ext cx="3024336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856883048"/>
              </p:ext>
            </p:extLst>
          </p:nvPr>
        </p:nvGraphicFramePr>
        <p:xfrm>
          <a:off x="4211960" y="3356992"/>
          <a:ext cx="3024336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798381798"/>
              </p:ext>
            </p:extLst>
          </p:nvPr>
        </p:nvGraphicFramePr>
        <p:xfrm>
          <a:off x="4211960" y="4509120"/>
          <a:ext cx="3024336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24378263"/>
              </p:ext>
            </p:extLst>
          </p:nvPr>
        </p:nvGraphicFramePr>
        <p:xfrm>
          <a:off x="251520" y="5589240"/>
          <a:ext cx="3024336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</p:spTree>
    <p:extLst>
      <p:ext uri="{BB962C8B-B14F-4D97-AF65-F5344CB8AC3E}">
        <p14:creationId xmlns:p14="http://schemas.microsoft.com/office/powerpoint/2010/main" val="213340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262389"/>
            <a:ext cx="55147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Naše galaxie – Mléčná dráha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9694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Naše galaxie je velká spirální galaxie s příčkou  typu SBc.</a:t>
            </a:r>
          </a:p>
          <a:p>
            <a:endParaRPr lang="cs-CZ" sz="2800" dirty="0" smtClean="0"/>
          </a:p>
          <a:p>
            <a:r>
              <a:rPr lang="cs-CZ" sz="2800" dirty="0" smtClean="0"/>
              <a:t>Má tvar plochého disku o průměru asi 100 000 ly.</a:t>
            </a:r>
          </a:p>
          <a:p>
            <a:endParaRPr lang="cs-CZ" sz="2800" dirty="0" smtClean="0"/>
          </a:p>
          <a:p>
            <a:r>
              <a:rPr lang="cs-CZ" sz="2800" dirty="0" smtClean="0"/>
              <a:t>Naše galaxie obsahuje přes 200 miliard hvězd.</a:t>
            </a:r>
            <a:endParaRPr lang="cs-CZ" sz="2800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16753287"/>
              </p:ext>
            </p:extLst>
          </p:nvPr>
        </p:nvGraphicFramePr>
        <p:xfrm>
          <a:off x="332981" y="4509120"/>
          <a:ext cx="4572000" cy="513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009783568"/>
              </p:ext>
            </p:extLst>
          </p:nvPr>
        </p:nvGraphicFramePr>
        <p:xfrm>
          <a:off x="827584" y="5661248"/>
          <a:ext cx="4572000" cy="513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14857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284418"/>
            <a:ext cx="20651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Souhvězdí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Pouhým okem je vidět na obloze asi 3 000 hvězd, která jsou rozdělena do 88 souhvězdí.</a:t>
            </a:r>
            <a:endParaRPr lang="cs-CZ" sz="28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00054846"/>
              </p:ext>
            </p:extLst>
          </p:nvPr>
        </p:nvGraphicFramePr>
        <p:xfrm>
          <a:off x="5004048" y="2780928"/>
          <a:ext cx="3240360" cy="801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737652147"/>
              </p:ext>
            </p:extLst>
          </p:nvPr>
        </p:nvGraphicFramePr>
        <p:xfrm>
          <a:off x="395536" y="2780928"/>
          <a:ext cx="3240360" cy="801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950217524"/>
              </p:ext>
            </p:extLst>
          </p:nvPr>
        </p:nvGraphicFramePr>
        <p:xfrm>
          <a:off x="395536" y="3933056"/>
          <a:ext cx="3240360" cy="801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735322260"/>
              </p:ext>
            </p:extLst>
          </p:nvPr>
        </p:nvGraphicFramePr>
        <p:xfrm>
          <a:off x="5004048" y="4077072"/>
          <a:ext cx="3240360" cy="801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884595258"/>
              </p:ext>
            </p:extLst>
          </p:nvPr>
        </p:nvGraphicFramePr>
        <p:xfrm>
          <a:off x="395536" y="5085184"/>
          <a:ext cx="3240360" cy="8013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</p:spTree>
    <p:extLst>
      <p:ext uri="{BB962C8B-B14F-4D97-AF65-F5344CB8AC3E}">
        <p14:creationId xmlns:p14="http://schemas.microsoft.com/office/powerpoint/2010/main" val="3165739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385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53</cp:revision>
  <dcterms:created xsi:type="dcterms:W3CDTF">2012-11-11T12:29:55Z</dcterms:created>
  <dcterms:modified xsi:type="dcterms:W3CDTF">2013-10-06T20:12:33Z</dcterms:modified>
</cp:coreProperties>
</file>