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glishexercises.org/makeagame/viewgame.asp?id=367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http/www.englishexercises.org/makeagame/viewgame.asp?id=367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651723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Interaktivní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School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subjects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duben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72208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4.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procvičení slovní zásoby tématu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School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subjects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rodiče\Local Settings\Temporary Internet Files\Content.IE5\Q5C3AVSP\MP900439545[1].jpg"/>
          <p:cNvPicPr>
            <a:picLocks noChangeAspect="1" noChangeArrowheads="1"/>
          </p:cNvPicPr>
          <p:nvPr/>
        </p:nvPicPr>
        <p:blipFill>
          <a:blip r:embed="rId2" cstate="print">
            <a:lum bright="10000" contrast="-40000"/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1371600" y="90872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What</a:t>
            </a:r>
            <a:r>
              <a:rPr lang="cs-CZ" sz="6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</a:t>
            </a:r>
            <a:r>
              <a:rPr lang="cs-CZ" sz="6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wonderful</a:t>
            </a:r>
            <a:r>
              <a:rPr lang="cs-CZ" sz="6000" b="1" dirty="0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6000" b="1" dirty="0" err="1" smtClean="0">
                <a:ln w="18000">
                  <a:solidFill>
                    <a:srgbClr val="FFC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world</a:t>
            </a:r>
            <a:endParaRPr lang="cs-CZ" sz="6000" b="1" dirty="0">
              <a:ln w="18000">
                <a:solidFill>
                  <a:srgbClr val="FFC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85984" y="357166"/>
            <a:ext cx="5053691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VY_22_INOVACE_21_</a:t>
            </a:r>
            <a:r>
              <a:rPr lang="cs-CZ" dirty="0" err="1" smtClean="0"/>
              <a:t>School</a:t>
            </a:r>
            <a:r>
              <a:rPr lang="cs-CZ" dirty="0" smtClean="0"/>
              <a:t> –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subjects</a:t>
            </a:r>
            <a:r>
              <a:rPr lang="cs-CZ" dirty="0" smtClean="0"/>
              <a:t>- song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85776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58121" y="928670"/>
            <a:ext cx="7027758" cy="557218"/>
          </a:xfrm>
        </p:spPr>
        <p:txBody>
          <a:bodyPr>
            <a:normAutofit/>
          </a:bodyPr>
          <a:lstStyle/>
          <a:p>
            <a:r>
              <a:rPr lang="cs-CZ" sz="3200" dirty="0" err="1" smtClean="0"/>
              <a:t>Unscramble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letters</a:t>
            </a:r>
            <a:r>
              <a:rPr lang="cs-CZ" sz="3200" dirty="0" smtClean="0"/>
              <a:t> to </a:t>
            </a:r>
            <a:r>
              <a:rPr lang="cs-CZ" sz="3200" dirty="0" err="1" smtClean="0"/>
              <a:t>form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words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3228536"/>
            <a:ext cx="1285884" cy="557654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1.gyoboil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6500826" y="5572140"/>
            <a:ext cx="714380" cy="557654"/>
          </a:xfrm>
          <a:prstGeom prst="rect">
            <a:avLst/>
          </a:prstGeom>
        </p:spPr>
        <p:txBody>
          <a:bodyPr vert="horz" lIns="0" rIns="18288">
            <a:normAutofit fontScale="85000" lnSpcReduction="10000"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8. tra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142976" y="5357826"/>
            <a:ext cx="1857388" cy="557654"/>
          </a:xfrm>
          <a:prstGeom prst="rect">
            <a:avLst/>
          </a:prstGeom>
        </p:spPr>
        <p:txBody>
          <a:bodyPr vert="horz" lIns="0" rIns="18288">
            <a:normAutofit fontScale="92500"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6.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ragoeghpy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6715140" y="2357430"/>
            <a:ext cx="1285884" cy="55765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4.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sahtm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786314" y="3929066"/>
            <a:ext cx="1571636" cy="55765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5.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hislegn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571736" y="2428868"/>
            <a:ext cx="1038204" cy="557654"/>
          </a:xfrm>
          <a:prstGeom prst="rect">
            <a:avLst/>
          </a:prstGeom>
        </p:spPr>
        <p:txBody>
          <a:bodyPr vert="horz" lIns="0" rIns="18288">
            <a:normAutofit fontScale="92500"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2.hzcce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4143372" y="5214950"/>
            <a:ext cx="1285884" cy="55765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7.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cisum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4572000" y="2143116"/>
            <a:ext cx="1285884" cy="557654"/>
          </a:xfrm>
          <a:prstGeom prst="rect">
            <a:avLst/>
          </a:prstGeom>
        </p:spPr>
        <p:txBody>
          <a:bodyPr vert="horz" lIns="0" rIns="18288">
            <a:normAutofit fontScale="92500"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3. </a:t>
            </a:r>
            <a:r>
              <a:rPr kumimoji="0" lang="cs-CZ" sz="26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torsihy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500034" y="3857628"/>
            <a:ext cx="1214446" cy="557654"/>
          </a:xfrm>
          <a:prstGeom prst="rect">
            <a:avLst/>
          </a:prstGeom>
        </p:spPr>
        <p:txBody>
          <a:bodyPr vert="horz" lIns="0" rIns="18288">
            <a:normAutofit fontScale="92500"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600" b="1" dirty="0" smtClean="0">
                <a:solidFill>
                  <a:srgbClr val="FF0000"/>
                </a:solidFill>
              </a:rPr>
              <a:t>biology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2714612" y="3143248"/>
            <a:ext cx="1038204" cy="55765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600" b="1" dirty="0" err="1" smtClean="0">
                <a:solidFill>
                  <a:srgbClr val="FF0000"/>
                </a:solidFill>
              </a:rPr>
              <a:t>czech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4572000" y="2714620"/>
            <a:ext cx="1143008" cy="557654"/>
          </a:xfrm>
          <a:prstGeom prst="rect">
            <a:avLst/>
          </a:prstGeom>
        </p:spPr>
        <p:txBody>
          <a:bodyPr vert="horz" lIns="0" rIns="18288">
            <a:normAutofit fontScale="92500"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history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6786578" y="2928934"/>
            <a:ext cx="1038204" cy="557654"/>
          </a:xfrm>
          <a:prstGeom prst="rect">
            <a:avLst/>
          </a:prstGeom>
        </p:spPr>
        <p:txBody>
          <a:bodyPr vert="horz" lIns="0" rIns="18288">
            <a:normAutofit fontScale="92500"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maths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1071538" y="6000768"/>
            <a:ext cx="1857388" cy="55765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geography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214810" y="5857892"/>
            <a:ext cx="1038204" cy="55765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music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6643702" y="6143644"/>
            <a:ext cx="538138" cy="55765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600" b="1" dirty="0" err="1" smtClean="0">
                <a:solidFill>
                  <a:srgbClr val="FF0000"/>
                </a:solidFill>
              </a:rPr>
              <a:t>art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5000628" y="4572008"/>
            <a:ext cx="1428760" cy="557654"/>
          </a:xfrm>
          <a:prstGeom prst="rect">
            <a:avLst/>
          </a:prstGeom>
        </p:spPr>
        <p:txBody>
          <a:bodyPr vert="horz" lIns="0" rIns="18288">
            <a:normAutofit/>
          </a:bodyPr>
          <a:lstStyle/>
          <a:p>
            <a:pPr marL="0" marR="4572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english</a:t>
            </a:r>
            <a:endParaRPr kumimoji="0" lang="cs-CZ" sz="26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6000" y="3105835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englishexercises.org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makeagame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viewgame.asp</a:t>
            </a:r>
            <a:r>
              <a:rPr lang="cs-CZ" dirty="0" smtClean="0">
                <a:hlinkClick r:id="rId2"/>
              </a:rPr>
              <a:t>?id=367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>
            <a:spLocks noGrp="1"/>
          </p:cNvSpPr>
          <p:nvPr/>
        </p:nvSpPr>
        <p:spPr bwMode="auto">
          <a:xfrm>
            <a:off x="395536" y="548680"/>
            <a:ext cx="3176332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b="1" dirty="0" smtClean="0">
                <a:solidFill>
                  <a:srgbClr val="FF0000"/>
                </a:solidFill>
              </a:rPr>
              <a:t>Použité zdroje: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916832"/>
            <a:ext cx="39154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Microsoft -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57158" y="2500306"/>
            <a:ext cx="691016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englishexercises.org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makeagame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viewgame.asp</a:t>
            </a:r>
            <a:r>
              <a:rPr lang="cs-CZ" dirty="0" smtClean="0">
                <a:hlinkClick r:id="rId3"/>
              </a:rPr>
              <a:t>?id=367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</TotalTime>
  <Words>116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Snímek 1</vt:lpstr>
      <vt:lpstr>Snímek 2</vt:lpstr>
      <vt:lpstr>Unscramble the letters to form the words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Hanka</cp:lastModifiedBy>
  <cp:revision>5</cp:revision>
  <dcterms:modified xsi:type="dcterms:W3CDTF">2011-12-31T14:44:55Z</dcterms:modified>
</cp:coreProperties>
</file>