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94660"/>
  </p:normalViewPr>
  <p:slideViewPr>
    <p:cSldViewPr>
      <p:cViewPr>
        <p:scale>
          <a:sx n="57" d="100"/>
          <a:sy n="57" d="100"/>
        </p:scale>
        <p:origin x="-1109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24.8.2013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51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 od L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Y="-2280" custLinFactNeighborX="995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A154840A-7C51-4450-84A1-0DF4C673456E}" type="presOf" srcId="{6B0205A6-422D-4956-AD89-0CEBCAE4530D}" destId="{B1DDF1AD-3BC2-43B8-A8D0-A33120EFAF7C}" srcOrd="0" destOrd="0" presId="urn:microsoft.com/office/officeart/2005/8/layout/vList2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FC9360D9-900F-42D8-9BD9-ED82DAA35112}" type="presOf" srcId="{FBBFC3EA-9D9D-4F3A-BEA6-9C2C0E46BF20}" destId="{ACAD381E-21DC-4C07-8FDD-119C2EC3BB2E}" srcOrd="0" destOrd="0" presId="urn:microsoft.com/office/officeart/2005/8/layout/vList2"/>
    <dgm:cxn modelId="{A387B1EF-0952-44AA-9EE3-7B7F8988C82E}" type="presOf" srcId="{EBC41103-E2E5-4D48-9B4B-425520D3D098}" destId="{97CBBA99-26B9-4E2D-BA76-BF47FEBF0134}" srcOrd="0" destOrd="0" presId="urn:microsoft.com/office/officeart/2005/8/layout/vList2"/>
    <dgm:cxn modelId="{A01D9DD5-7E2D-489B-96DE-03E0703BA0A8}" type="presOf" srcId="{445C7998-7549-48B0-BD68-D4F0167F02E5}" destId="{7B541546-39A7-4633-AED0-6028788110D7}" srcOrd="0" destOrd="0" presId="urn:microsoft.com/office/officeart/2005/8/layout/vList2"/>
    <dgm:cxn modelId="{BCD9A666-2BFF-4653-BF8C-664ED121E4E3}" type="presOf" srcId="{39F8B381-5807-488E-AC22-73DD4140ED4A}" destId="{612116FE-9061-44B1-A457-8F1AFBD162E0}" srcOrd="0" destOrd="0" presId="urn:microsoft.com/office/officeart/2005/8/layout/vList2"/>
    <dgm:cxn modelId="{7572F742-C091-4D42-9C74-7251DD126E1E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F51273B-404B-48D8-8218-2A1D4C2EBC88}" type="presParOf" srcId="{612116FE-9061-44B1-A457-8F1AFBD162E0}" destId="{7B541546-39A7-4633-AED0-6028788110D7}" srcOrd="0" destOrd="0" presId="urn:microsoft.com/office/officeart/2005/8/layout/vList2"/>
    <dgm:cxn modelId="{794E8ADA-0C3E-4623-A31B-C8D7B804F61F}" type="presParOf" srcId="{612116FE-9061-44B1-A457-8F1AFBD162E0}" destId="{9B9314F6-85CC-4C49-B24D-6AF5DF05D800}" srcOrd="1" destOrd="0" presId="urn:microsoft.com/office/officeart/2005/8/layout/vList2"/>
    <dgm:cxn modelId="{58E867F7-AAB4-4116-8BE5-5B9414C5BB03}" type="presParOf" srcId="{612116FE-9061-44B1-A457-8F1AFBD162E0}" destId="{ACAD381E-21DC-4C07-8FDD-119C2EC3BB2E}" srcOrd="2" destOrd="0" presId="urn:microsoft.com/office/officeart/2005/8/layout/vList2"/>
    <dgm:cxn modelId="{3787FD35-B891-46EF-8998-B28AB8E97CB3}" type="presParOf" srcId="{612116FE-9061-44B1-A457-8F1AFBD162E0}" destId="{208194AD-7544-4854-B7A4-4A67E5453B54}" srcOrd="3" destOrd="0" presId="urn:microsoft.com/office/officeart/2005/8/layout/vList2"/>
    <dgm:cxn modelId="{132F0304-E493-4A3C-86D6-342B764CC586}" type="presParOf" srcId="{612116FE-9061-44B1-A457-8F1AFBD162E0}" destId="{1C4BCB69-D3A6-4CCF-9871-D9B9359B8159}" srcOrd="4" destOrd="0" presId="urn:microsoft.com/office/officeart/2005/8/layout/vList2"/>
    <dgm:cxn modelId="{8B5ACEF3-05D7-475B-A393-449D69A76147}" type="presParOf" srcId="{612116FE-9061-44B1-A457-8F1AFBD162E0}" destId="{34DE5943-AAB5-4DC3-B765-99B35FCB6ECD}" srcOrd="5" destOrd="0" presId="urn:microsoft.com/office/officeart/2005/8/layout/vList2"/>
    <dgm:cxn modelId="{537E067C-534D-4F1B-B76D-B534C592F413}" type="presParOf" srcId="{612116FE-9061-44B1-A457-8F1AFBD162E0}" destId="{97CBBA99-26B9-4E2D-BA76-BF47FEBF0134}" srcOrd="6" destOrd="0" presId="urn:microsoft.com/office/officeart/2005/8/layout/vList2"/>
    <dgm:cxn modelId="{0C45FC62-0A89-4CEE-BD7E-039DFDE48256}" type="presParOf" srcId="{612116FE-9061-44B1-A457-8F1AFBD162E0}" destId="{9A22653A-B2DB-4D9E-A633-AD2EC219A723}" srcOrd="7" destOrd="0" presId="urn:microsoft.com/office/officeart/2005/8/layout/vList2"/>
    <dgm:cxn modelId="{2340647E-AAC6-4880-BB81-2B14F666B620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0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40780"/>
        <a:ext cx="7225205" cy="753819"/>
      </dsp:txXfrm>
    </dsp:sp>
    <dsp:sp modelId="{ACAD381E-21DC-4C07-8FDD-119C2EC3BB2E}">
      <dsp:nvSpPr>
        <dsp:cNvPr id="0" name=""/>
        <dsp:cNvSpPr/>
      </dsp:nvSpPr>
      <dsp:spPr>
        <a:xfrm>
          <a:off x="0" y="91869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</a:t>
          </a:r>
          <a:r>
            <a:rPr lang="cs-CZ" sz="2100" kern="1200" smtClean="0"/>
            <a:t>: Mgr. </a:t>
          </a:r>
          <a:r>
            <a:rPr lang="cs-CZ" sz="2100" kern="1200" dirty="0" smtClean="0"/>
            <a:t>Vlasta Šujanová</a:t>
          </a:r>
          <a:endParaRPr lang="cs-CZ" sz="2100" kern="1200" dirty="0"/>
        </a:p>
      </dsp:txBody>
      <dsp:txXfrm>
        <a:off x="40780" y="959477"/>
        <a:ext cx="7225205" cy="753819"/>
      </dsp:txXfrm>
    </dsp:sp>
    <dsp:sp modelId="{1C4BCB69-D3A6-4CCF-9871-D9B9359B8159}">
      <dsp:nvSpPr>
        <dsp:cNvPr id="0" name=""/>
        <dsp:cNvSpPr/>
      </dsp:nvSpPr>
      <dsp:spPr>
        <a:xfrm>
          <a:off x="0" y="181455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Slabiky od L</a:t>
          </a:r>
          <a:endParaRPr lang="cs-CZ" sz="2100" kern="1200" dirty="0"/>
        </a:p>
      </dsp:txBody>
      <dsp:txXfrm>
        <a:off x="40780" y="1855337"/>
        <a:ext cx="7225205" cy="753819"/>
      </dsp:txXfrm>
    </dsp:sp>
    <dsp:sp modelId="{97CBBA99-26B9-4E2D-BA76-BF47FEBF0134}">
      <dsp:nvSpPr>
        <dsp:cNvPr id="0" name=""/>
        <dsp:cNvSpPr/>
      </dsp:nvSpPr>
      <dsp:spPr>
        <a:xfrm>
          <a:off x="0" y="271041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51</a:t>
          </a:r>
          <a:endParaRPr lang="cs-CZ" sz="2100" kern="1200" dirty="0"/>
        </a:p>
      </dsp:txBody>
      <dsp:txXfrm>
        <a:off x="40780" y="2751197"/>
        <a:ext cx="7225205" cy="753819"/>
      </dsp:txXfrm>
    </dsp:sp>
    <dsp:sp modelId="{B1DDF1AD-3BC2-43B8-A8D0-A33120EFAF7C}">
      <dsp:nvSpPr>
        <dsp:cNvPr id="0" name=""/>
        <dsp:cNvSpPr/>
      </dsp:nvSpPr>
      <dsp:spPr>
        <a:xfrm>
          <a:off x="0" y="3606278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24.8.2013 </a:t>
          </a:r>
          <a:endParaRPr lang="cs-CZ" sz="2100" kern="1200" dirty="0"/>
        </a:p>
      </dsp:txBody>
      <dsp:txXfrm>
        <a:off x="40780" y="3647058"/>
        <a:ext cx="7225205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CA91-2F13-4958-9E54-628240E67704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731B5-60E9-40E4-9EF5-37CB84CDB1D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CA91-2F13-4958-9E54-628240E67704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731B5-60E9-40E4-9EF5-37CB84CDB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CA91-2F13-4958-9E54-628240E67704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731B5-60E9-40E4-9EF5-37CB84CDB1D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CA91-2F13-4958-9E54-628240E67704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731B5-60E9-40E4-9EF5-37CB84CDB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CA91-2F13-4958-9E54-628240E67704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731B5-60E9-40E4-9EF5-37CB84CDB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CA91-2F13-4958-9E54-628240E67704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731B5-60E9-40E4-9EF5-37CB84CDB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CA91-2F13-4958-9E54-628240E67704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731B5-60E9-40E4-9EF5-37CB84CDB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CA91-2F13-4958-9E54-628240E67704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731B5-60E9-40E4-9EF5-37CB84CDB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CA91-2F13-4958-9E54-628240E67704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EA731B5-60E9-40E4-9EF5-37CB84CDB1D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CA91-2F13-4958-9E54-628240E67704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731B5-60E9-40E4-9EF5-37CB84CDB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CA91-2F13-4958-9E54-628240E67704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731B5-60E9-40E4-9EF5-37CB84CDB1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157CA91-2F13-4958-9E54-628240E67704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EA731B5-60E9-40E4-9EF5-37CB84CDB1D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6694485"/>
              </p:ext>
            </p:extLst>
          </p:nvPr>
        </p:nvGraphicFramePr>
        <p:xfrm>
          <a:off x="827584" y="692696"/>
          <a:ext cx="7306766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5373216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224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</a:t>
            </a:r>
            <a:r>
              <a:rPr lang="cs-CZ" dirty="0" smtClean="0"/>
              <a:t>poznávání a seznámení se slabikami L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slabiky od hlásky L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1837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obrázek  se  slabikou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odoni MT Black" panose="02070A03080606020203" pitchFamily="18" charset="0"/>
              </a:rPr>
              <a:t>LA     LE             LI             LO           LU</a:t>
            </a:r>
            <a:endParaRPr lang="cs-CZ" dirty="0">
              <a:latin typeface="Bodoni MT Black" panose="02070A03080606020203" pitchFamily="18" charset="0"/>
            </a:endParaRPr>
          </a:p>
        </p:txBody>
      </p:sp>
      <p:pic>
        <p:nvPicPr>
          <p:cNvPr id="1026" name="Picture 2" descr="C:\Users\0MGM\AppData\Local\Microsoft\Windows\Temporary Internet Files\Content.IE5\F5SDY0GR\MC90044038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" y="20608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621" y="2402318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F5SDY0GR\MP9004015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526061"/>
            <a:ext cx="1732118" cy="2165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JW0N6RMX\MC9003351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9757" y="4804048"/>
            <a:ext cx="1814513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SN7SDP56\MC9004413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57659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F5SDY0GR\MC9004448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315080"/>
            <a:ext cx="1440160" cy="1864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SN7SDP56\MC9004241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471" y="4312651"/>
            <a:ext cx="1390650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JW0N6RMX\MC90043745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104" y="2402318"/>
            <a:ext cx="14033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04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obrázek  se  slabikou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odoni MT Black" panose="02070A03080606020203" pitchFamily="18" charset="0"/>
              </a:rPr>
              <a:t>LA          LE            LI           LO            LU</a:t>
            </a:r>
            <a:endParaRPr lang="cs-CZ" dirty="0">
              <a:latin typeface="Bodoni MT Black" panose="02070A03080606020203" pitchFamily="18" charset="0"/>
            </a:endParaRPr>
          </a:p>
        </p:txBody>
      </p:sp>
      <p:pic>
        <p:nvPicPr>
          <p:cNvPr id="2052" name="Picture 4" descr="C:\Users\0MGM\AppData\Local\Microsoft\Windows\Temporary Internet Files\Content.IE5\UQE9O76T\MC9002874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30" y="5033963"/>
            <a:ext cx="2232025" cy="1246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UQE9O76T\MC900441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6413" y="4095750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F5SDY0GR\MC9004159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063" y="3211513"/>
            <a:ext cx="18319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MGM\AppData\Local\Microsoft\Windows\Temporary Internet Files\Content.IE5\F5SDY0GR\MC900391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34731"/>
            <a:ext cx="130175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MGM\AppData\Local\Microsoft\Windows\Temporary Internet Files\Content.IE5\F5SDY0GR\MC9003202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1" y="5341144"/>
            <a:ext cx="1827212" cy="11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MGM\AppData\Local\Microsoft\Windows\Temporary Internet Files\Content.IE5\JW0N6RMX\MC9004413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25" y="3211513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MGM\AppData\Local\Microsoft\Windows\Temporary Internet Files\Content.IE5\SN7SDP56\MC9004241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888" y="2754313"/>
            <a:ext cx="1390650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MGM\AppData\Local\Microsoft\Windows\Temporary Internet Files\Content.IE5\UQE9O76T\MC90025223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6218" y="4390036"/>
            <a:ext cx="1700212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136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LA       LE        LI         LO          LU</a:t>
            </a:r>
          </a:p>
          <a:p>
            <a:r>
              <a:rPr lang="cs-CZ" sz="3600" dirty="0" err="1" smtClean="0"/>
              <a:t>lé</a:t>
            </a:r>
            <a:r>
              <a:rPr lang="cs-CZ" sz="3600" dirty="0" smtClean="0"/>
              <a:t>         </a:t>
            </a:r>
            <a:r>
              <a:rPr lang="cs-CZ" sz="3600" dirty="0" err="1" smtClean="0"/>
              <a:t>lů</a:t>
            </a:r>
            <a:r>
              <a:rPr lang="cs-CZ" sz="3600" dirty="0" smtClean="0"/>
              <a:t>          </a:t>
            </a:r>
            <a:r>
              <a:rPr lang="cs-CZ" sz="3600" dirty="0" err="1" smtClean="0"/>
              <a:t>lo</a:t>
            </a:r>
            <a:r>
              <a:rPr lang="cs-CZ" sz="3600" dirty="0" smtClean="0"/>
              <a:t>           la           </a:t>
            </a:r>
            <a:r>
              <a:rPr lang="cs-CZ" sz="3600" dirty="0" err="1" smtClean="0"/>
              <a:t>li</a:t>
            </a:r>
            <a:endParaRPr lang="cs-CZ" sz="3600" dirty="0" smtClean="0"/>
          </a:p>
          <a:p>
            <a:r>
              <a:rPr lang="cs-CZ" sz="3600" dirty="0" err="1" smtClean="0"/>
              <a:t>Ló</a:t>
            </a:r>
            <a:r>
              <a:rPr lang="cs-CZ" sz="3600" dirty="0" smtClean="0"/>
              <a:t>       </a:t>
            </a:r>
            <a:r>
              <a:rPr lang="cs-CZ" sz="3600" dirty="0" err="1" smtClean="0"/>
              <a:t>Le</a:t>
            </a:r>
            <a:r>
              <a:rPr lang="cs-CZ" sz="3600" dirty="0" smtClean="0"/>
              <a:t>       </a:t>
            </a:r>
            <a:r>
              <a:rPr lang="cs-CZ" sz="3600" dirty="0" err="1" smtClean="0"/>
              <a:t>Lá</a:t>
            </a:r>
            <a:r>
              <a:rPr lang="cs-CZ" sz="3600" dirty="0" smtClean="0"/>
              <a:t>         </a:t>
            </a:r>
            <a:r>
              <a:rPr lang="cs-CZ" sz="3600" dirty="0" err="1" smtClean="0"/>
              <a:t>Lí</a:t>
            </a:r>
            <a:r>
              <a:rPr lang="cs-CZ" sz="3600" dirty="0" smtClean="0"/>
              <a:t>          </a:t>
            </a:r>
            <a:r>
              <a:rPr lang="cs-CZ" sz="3600" dirty="0" err="1" smtClean="0"/>
              <a:t>Lu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LU        LI           LÉ         LÁ         LO</a:t>
            </a:r>
          </a:p>
          <a:p>
            <a:endParaRPr lang="cs-CZ" sz="3600" dirty="0"/>
          </a:p>
        </p:txBody>
      </p:sp>
      <p:pic>
        <p:nvPicPr>
          <p:cNvPr id="3074" name="Picture 2" descr="C:\Users\0MGM\AppData\Local\Microsoft\Windows\Temporary Internet Files\Content.IE5\F5SDY0GR\MC900398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407025"/>
            <a:ext cx="4896544" cy="75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888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přečti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2142" y="1935480"/>
            <a:ext cx="8229600" cy="4389120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OLA  LÁME                      .</a:t>
            </a:r>
          </a:p>
          <a:p>
            <a:endParaRPr lang="cs-CZ" sz="3600" dirty="0"/>
          </a:p>
          <a:p>
            <a:r>
              <a:rPr lang="cs-CZ" sz="3600" dirty="0" smtClean="0"/>
              <a:t>              MÁMA  </a:t>
            </a:r>
            <a:r>
              <a:rPr lang="cs-CZ" sz="3600" smtClean="0"/>
              <a:t>MELE                 </a:t>
            </a:r>
            <a:r>
              <a:rPr lang="cs-CZ" sz="3600" dirty="0" smtClean="0"/>
              <a:t>.</a:t>
            </a:r>
          </a:p>
          <a:p>
            <a:endParaRPr lang="cs-CZ" sz="3600" dirty="0"/>
          </a:p>
          <a:p>
            <a:r>
              <a:rPr lang="cs-CZ" sz="3600" dirty="0" smtClean="0"/>
              <a:t>MALÁ  EMA                        .</a:t>
            </a:r>
          </a:p>
          <a:p>
            <a:endParaRPr lang="cs-CZ" sz="3600" dirty="0"/>
          </a:p>
          <a:p>
            <a:r>
              <a:rPr lang="cs-CZ" sz="3600" dirty="0" smtClean="0"/>
              <a:t>                   MILÁ  ELA                .</a:t>
            </a:r>
            <a:endParaRPr lang="cs-CZ" sz="3600" dirty="0"/>
          </a:p>
        </p:txBody>
      </p:sp>
      <p:pic>
        <p:nvPicPr>
          <p:cNvPr id="5123" name="Picture 3" descr="C:\Users\0MGM\AppData\Local\Microsoft\Windows\Temporary Internet Files\Content.IE5\SN7SDP56\MC900437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268760"/>
            <a:ext cx="1825625" cy="158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MGM\AppData\Local\Microsoft\Windows\Temporary Internet Files\Content.IE5\DVP0696Q\MC9002904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088" y="2545189"/>
            <a:ext cx="1428733" cy="1462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MGM\AppData\Local\Microsoft\Windows\Temporary Internet Files\Content.IE5\DVP0696Q\MC9003909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861048"/>
            <a:ext cx="1116607" cy="144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MGM\AppData\Local\Microsoft\Windows\Temporary Internet Files\Content.IE5\DVP0696Q\MC9003833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833562"/>
            <a:ext cx="1827212" cy="174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9350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pic>
        <p:nvPicPr>
          <p:cNvPr id="4098" name="Picture 2" descr="C:\Users\0MGM\AppData\Local\Microsoft\Windows\Temporary Internet Files\Content.IE5\JW0N6RMX\MC90040988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563" y="3852863"/>
            <a:ext cx="1698625" cy="188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MGM\AppData\Local\Microsoft\Windows\Temporary Internet Files\Content.IE5\SN7SDP56\MC9003986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825" y="3897313"/>
            <a:ext cx="1893888" cy="1649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154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264</TotalTime>
  <Words>166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spoj  obrázek  se  slabikou</vt:lpstr>
      <vt:lpstr>spoj  obrázek  se  slabikou</vt:lpstr>
      <vt:lpstr>přečti  slabiky</vt:lpstr>
      <vt:lpstr>  přečti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jitka</cp:lastModifiedBy>
  <cp:revision>14</cp:revision>
  <dcterms:created xsi:type="dcterms:W3CDTF">2013-10-25T18:43:49Z</dcterms:created>
  <dcterms:modified xsi:type="dcterms:W3CDTF">2013-11-01T17:37:37Z</dcterms:modified>
</cp:coreProperties>
</file>