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</a:t>
          </a:r>
          <a:r>
            <a:rPr lang="cs-CZ" smtClean="0"/>
            <a:t>: 52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od P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Y="-2280" custLinFactNeighborX="995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7D017247-C729-48F3-AE07-A1D9006A61E6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89DAA35C-91BD-4CA4-9493-D0569C04456D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80E30F5-F535-4E63-8ECB-CA5A27E1EF10}" type="presOf" srcId="{C73C7642-F245-4585-8F88-243F9FAEF6CA}" destId="{1C4BCB69-D3A6-4CCF-9871-D9B9359B8159}" srcOrd="0" destOrd="0" presId="urn:microsoft.com/office/officeart/2005/8/layout/vList2"/>
    <dgm:cxn modelId="{05FC5759-355F-43E9-A75D-9CC39D62B402}" type="presOf" srcId="{FBBFC3EA-9D9D-4F3A-BEA6-9C2C0E46BF20}" destId="{ACAD381E-21DC-4C07-8FDD-119C2EC3BB2E}" srcOrd="0" destOrd="0" presId="urn:microsoft.com/office/officeart/2005/8/layout/vList2"/>
    <dgm:cxn modelId="{FEBB06CA-3B89-4FBB-9EA0-78CFA194AAA3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63FA8285-E77B-43E6-85BE-87F9DE2123D0}" type="presOf" srcId="{6B0205A6-422D-4956-AD89-0CEBCAE4530D}" destId="{B1DDF1AD-3BC2-43B8-A8D0-A33120EFAF7C}" srcOrd="0" destOrd="0" presId="urn:microsoft.com/office/officeart/2005/8/layout/vList2"/>
    <dgm:cxn modelId="{8AD78D5C-FD48-445A-89D5-0668010C5EBF}" type="presParOf" srcId="{612116FE-9061-44B1-A457-8F1AFBD162E0}" destId="{7B541546-39A7-4633-AED0-6028788110D7}" srcOrd="0" destOrd="0" presId="urn:microsoft.com/office/officeart/2005/8/layout/vList2"/>
    <dgm:cxn modelId="{B9766E12-0812-473D-A856-A0E8E6514ADA}" type="presParOf" srcId="{612116FE-9061-44B1-A457-8F1AFBD162E0}" destId="{9B9314F6-85CC-4C49-B24D-6AF5DF05D800}" srcOrd="1" destOrd="0" presId="urn:microsoft.com/office/officeart/2005/8/layout/vList2"/>
    <dgm:cxn modelId="{0089D73E-7F5F-4428-816B-CB831100F705}" type="presParOf" srcId="{612116FE-9061-44B1-A457-8F1AFBD162E0}" destId="{ACAD381E-21DC-4C07-8FDD-119C2EC3BB2E}" srcOrd="2" destOrd="0" presId="urn:microsoft.com/office/officeart/2005/8/layout/vList2"/>
    <dgm:cxn modelId="{247DC846-D214-42E2-8C7E-7C5626244651}" type="presParOf" srcId="{612116FE-9061-44B1-A457-8F1AFBD162E0}" destId="{208194AD-7544-4854-B7A4-4A67E5453B54}" srcOrd="3" destOrd="0" presId="urn:microsoft.com/office/officeart/2005/8/layout/vList2"/>
    <dgm:cxn modelId="{4A7F4FB3-47F1-4794-9E53-A921725271E8}" type="presParOf" srcId="{612116FE-9061-44B1-A457-8F1AFBD162E0}" destId="{1C4BCB69-D3A6-4CCF-9871-D9B9359B8159}" srcOrd="4" destOrd="0" presId="urn:microsoft.com/office/officeart/2005/8/layout/vList2"/>
    <dgm:cxn modelId="{86E789A1-C493-44DE-87A4-33106DB2EA5A}" type="presParOf" srcId="{612116FE-9061-44B1-A457-8F1AFBD162E0}" destId="{34DE5943-AAB5-4DC3-B765-99B35FCB6ECD}" srcOrd="5" destOrd="0" presId="urn:microsoft.com/office/officeart/2005/8/layout/vList2"/>
    <dgm:cxn modelId="{F861E265-A819-4813-8B61-6A5068CA7136}" type="presParOf" srcId="{612116FE-9061-44B1-A457-8F1AFBD162E0}" destId="{97CBBA99-26B9-4E2D-BA76-BF47FEBF0134}" srcOrd="6" destOrd="0" presId="urn:microsoft.com/office/officeart/2005/8/layout/vList2"/>
    <dgm:cxn modelId="{1509B5D8-764F-446D-8605-6F90FFC8FA99}" type="presParOf" srcId="{612116FE-9061-44B1-A457-8F1AFBD162E0}" destId="{9A22653A-B2DB-4D9E-A633-AD2EC219A723}" srcOrd="7" destOrd="0" presId="urn:microsoft.com/office/officeart/2005/8/layout/vList2"/>
    <dgm:cxn modelId="{17435F38-5466-49B2-9932-1133D48497C1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40780"/>
        <a:ext cx="7225205" cy="753819"/>
      </dsp:txXfrm>
    </dsp:sp>
    <dsp:sp modelId="{ACAD381E-21DC-4C07-8FDD-119C2EC3BB2E}">
      <dsp:nvSpPr>
        <dsp:cNvPr id="0" name=""/>
        <dsp:cNvSpPr/>
      </dsp:nvSpPr>
      <dsp:spPr>
        <a:xfrm>
          <a:off x="0" y="91869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959477"/>
        <a:ext cx="7225205" cy="753819"/>
      </dsp:txXfrm>
    </dsp:sp>
    <dsp:sp modelId="{1C4BCB69-D3A6-4CCF-9871-D9B9359B8159}">
      <dsp:nvSpPr>
        <dsp:cNvPr id="0" name=""/>
        <dsp:cNvSpPr/>
      </dsp:nvSpPr>
      <dsp:spPr>
        <a:xfrm>
          <a:off x="0" y="181455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Slabiky od P</a:t>
          </a:r>
          <a:endParaRPr lang="cs-CZ" sz="2100" kern="1200" dirty="0"/>
        </a:p>
      </dsp:txBody>
      <dsp:txXfrm>
        <a:off x="40780" y="1855337"/>
        <a:ext cx="7225205" cy="753819"/>
      </dsp:txXfrm>
    </dsp:sp>
    <dsp:sp modelId="{97CBBA99-26B9-4E2D-BA76-BF47FEBF0134}">
      <dsp:nvSpPr>
        <dsp:cNvPr id="0" name=""/>
        <dsp:cNvSpPr/>
      </dsp:nvSpPr>
      <dsp:spPr>
        <a:xfrm>
          <a:off x="0" y="271041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</a:t>
          </a:r>
          <a:r>
            <a:rPr lang="cs-CZ" sz="2100" kern="1200" smtClean="0"/>
            <a:t>: 52</a:t>
          </a:r>
          <a:endParaRPr lang="cs-CZ" sz="2100" kern="1200" dirty="0"/>
        </a:p>
      </dsp:txBody>
      <dsp:txXfrm>
        <a:off x="40780" y="2751197"/>
        <a:ext cx="7225205" cy="753819"/>
      </dsp:txXfrm>
    </dsp:sp>
    <dsp:sp modelId="{B1DDF1AD-3BC2-43B8-A8D0-A33120EFAF7C}">
      <dsp:nvSpPr>
        <dsp:cNvPr id="0" name=""/>
        <dsp:cNvSpPr/>
      </dsp:nvSpPr>
      <dsp:spPr>
        <a:xfrm>
          <a:off x="0" y="3606278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24.8.2013 </a:t>
          </a:r>
          <a:endParaRPr lang="cs-CZ" sz="2100" kern="1200" dirty="0"/>
        </a:p>
      </dsp:txBody>
      <dsp:txXfrm>
        <a:off x="40780" y="3647058"/>
        <a:ext cx="7225205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A0498C0-B78A-41D7-A440-B807F554426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ECF4BAF-7946-4420-862F-EAFBFE46E83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10" Type="http://schemas.openxmlformats.org/officeDocument/2006/relationships/image" Target="../media/image18.gif"/><Relationship Id="rId4" Type="http://schemas.openxmlformats.org/officeDocument/2006/relationships/image" Target="../media/image12.png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050340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229200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425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slabik od P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slabiky  od hlásky P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852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                PE               PI              PO                  PU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MTSGC8E6\MC9004412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292" y="236794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DVP0696Q\MC900290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6325"/>
            <a:ext cx="2898787" cy="1777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MTSGC8E6\MC900297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136" y="4621212"/>
            <a:ext cx="1550988" cy="181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MTSGC8E6\MP9004465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279" y="2324100"/>
            <a:ext cx="1661730" cy="215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Q3S4DAZ5\MC90044172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481" y="415939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DVP0696Q\MM90004107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60" y="4519636"/>
            <a:ext cx="2616792" cy="130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UX7PWWLB\MP90038675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7103" y="5085501"/>
            <a:ext cx="1896734" cy="135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453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              PU            PO              PI                   PE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Q3S4DAZ5\MP900400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0" y="4241153"/>
            <a:ext cx="1788890" cy="223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MTSGC8E6\MC9002377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638" y="2273300"/>
            <a:ext cx="1566862" cy="1452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MTSGC8E6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036" y="206510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MGM\AppData\Local\Microsoft\Windows\Temporary Internet Files\Content.IE5\UX7PWWLB\MC90043386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39" y="261988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0MGM\AppData\Local\Microsoft\Windows\Temporary Internet Files\Content.IE5\Q3S4DAZ5\MC9003470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841846"/>
            <a:ext cx="1835150" cy="115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0MGM\AppData\Local\Microsoft\Windows\Temporary Internet Files\Content.IE5\DVP0696Q\MC9003014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035" y="3810378"/>
            <a:ext cx="1808163" cy="154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0MGM\AppData\Local\Microsoft\Windows\Temporary Internet Files\Content.IE5\MTSGC8E6\MP9003853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939" y="2483492"/>
            <a:ext cx="1501133" cy="210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0MGM\AppData\Local\Microsoft\Windows\Temporary Internet Files\Content.IE5\Q3S4DAZ5\MC9003523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0" y="4867288"/>
            <a:ext cx="1782763" cy="1449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0MGM\AppData\Local\Microsoft\Windows\Temporary Internet Files\Content.IE5\UX7PWWLB\MM910001095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036" y="4868678"/>
            <a:ext cx="1857376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858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PA     PE     PI     PU       PÍ     PO</a:t>
            </a:r>
          </a:p>
          <a:p>
            <a:r>
              <a:rPr lang="cs-CZ" sz="4400" dirty="0" smtClean="0">
                <a:latin typeface="Bodoni MT Black" panose="02070A03080606020203" pitchFamily="18" charset="0"/>
              </a:rPr>
              <a:t>pá      po      </a:t>
            </a:r>
            <a:r>
              <a:rPr lang="cs-CZ" sz="4400" dirty="0" err="1" smtClean="0">
                <a:latin typeface="Bodoni MT Black" panose="02070A03080606020203" pitchFamily="18" charset="0"/>
              </a:rPr>
              <a:t>pu</a:t>
            </a:r>
            <a:r>
              <a:rPr lang="cs-CZ" sz="4400" dirty="0" smtClean="0">
                <a:latin typeface="Bodoni MT Black" panose="02070A03080606020203" pitchFamily="18" charset="0"/>
              </a:rPr>
              <a:t>     </a:t>
            </a:r>
            <a:r>
              <a:rPr lang="cs-CZ" sz="4400" dirty="0" err="1" smtClean="0">
                <a:latin typeface="Bodoni MT Black" panose="02070A03080606020203" pitchFamily="18" charset="0"/>
              </a:rPr>
              <a:t>pé</a:t>
            </a:r>
            <a:r>
              <a:rPr lang="cs-CZ" sz="4400" dirty="0" smtClean="0">
                <a:latin typeface="Bodoni MT Black" panose="02070A03080606020203" pitchFamily="18" charset="0"/>
              </a:rPr>
              <a:t>     </a:t>
            </a:r>
            <a:r>
              <a:rPr lang="cs-CZ" sz="4400" dirty="0" err="1" smtClean="0">
                <a:latin typeface="Bodoni MT Black" panose="02070A03080606020203" pitchFamily="18" charset="0"/>
              </a:rPr>
              <a:t>pi</a:t>
            </a:r>
            <a:endParaRPr lang="cs-CZ" sz="4400" dirty="0" smtClean="0">
              <a:latin typeface="Bodoni MT Black" panose="02070A03080606020203" pitchFamily="18" charset="0"/>
            </a:endParaRPr>
          </a:p>
          <a:p>
            <a:r>
              <a:rPr lang="cs-CZ" sz="4400" dirty="0" err="1" smtClean="0">
                <a:latin typeface="Bookman Old Style" panose="02050604050505020204" pitchFamily="18" charset="0"/>
              </a:rPr>
              <a:t>pó</a:t>
            </a:r>
            <a:r>
              <a:rPr lang="cs-CZ" sz="4400" dirty="0" smtClean="0">
                <a:latin typeface="Bookman Old Style" panose="02050604050505020204" pitchFamily="18" charset="0"/>
              </a:rPr>
              <a:t>      </a:t>
            </a:r>
            <a:r>
              <a:rPr lang="cs-CZ" sz="4400" dirty="0" err="1" smtClean="0">
                <a:latin typeface="Bookman Old Style" panose="02050604050505020204" pitchFamily="18" charset="0"/>
              </a:rPr>
              <a:t>pe</a:t>
            </a:r>
            <a:r>
              <a:rPr lang="cs-CZ" sz="4400" dirty="0" smtClean="0">
                <a:latin typeface="Bookman Old Style" panose="02050604050505020204" pitchFamily="18" charset="0"/>
              </a:rPr>
              <a:t>       </a:t>
            </a:r>
            <a:r>
              <a:rPr lang="cs-CZ" sz="4400" dirty="0" err="1" smtClean="0">
                <a:latin typeface="Bookman Old Style" panose="02050604050505020204" pitchFamily="18" charset="0"/>
              </a:rPr>
              <a:t>pi</a:t>
            </a:r>
            <a:r>
              <a:rPr lang="cs-CZ" sz="4400" dirty="0" smtClean="0">
                <a:latin typeface="Bookman Old Style" panose="02050604050505020204" pitchFamily="18" charset="0"/>
              </a:rPr>
              <a:t>     </a:t>
            </a:r>
            <a:r>
              <a:rPr lang="cs-CZ" sz="4400" dirty="0" err="1" smtClean="0">
                <a:latin typeface="Bookman Old Style" panose="02050604050505020204" pitchFamily="18" charset="0"/>
              </a:rPr>
              <a:t>pů</a:t>
            </a:r>
            <a:r>
              <a:rPr lang="cs-CZ" sz="4400" dirty="0" smtClean="0">
                <a:latin typeface="Bookman Old Style" panose="02050604050505020204" pitchFamily="18" charset="0"/>
              </a:rPr>
              <a:t>     </a:t>
            </a:r>
            <a:r>
              <a:rPr lang="cs-CZ" sz="4400" dirty="0" err="1" smtClean="0">
                <a:latin typeface="Bookman Old Style" panose="02050604050505020204" pitchFamily="18" charset="0"/>
              </a:rPr>
              <a:t>pa</a:t>
            </a:r>
            <a:endParaRPr lang="cs-CZ" sz="4400" dirty="0" smtClean="0">
              <a:latin typeface="Bookman Old Style" panose="02050604050505020204" pitchFamily="18" charset="0"/>
            </a:endParaRPr>
          </a:p>
          <a:p>
            <a:r>
              <a:rPr lang="cs-CZ" sz="4400" dirty="0" smtClean="0">
                <a:latin typeface="Franklin Gothic Heavy" panose="020B0903020102020204" pitchFamily="34" charset="0"/>
              </a:rPr>
              <a:t>PU        PI          PE       PA      PO</a:t>
            </a:r>
            <a:endParaRPr lang="cs-CZ" sz="4400" dirty="0">
              <a:latin typeface="Franklin Gothic Heavy" panose="020B0903020102020204" pitchFamily="34" charset="0"/>
            </a:endParaRPr>
          </a:p>
        </p:txBody>
      </p:sp>
      <p:pic>
        <p:nvPicPr>
          <p:cNvPr id="4" name="Picture 2" descr="C:\Users\0MGM\AppData\Local\Microsoft\Windows\Temporary Internet Files\Content.IE5\Q3S4DAZ5\MC900434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093" y="5013176"/>
            <a:ext cx="1831975" cy="131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57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písmena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103433"/>
              </p:ext>
            </p:extLst>
          </p:nvPr>
        </p:nvGraphicFramePr>
        <p:xfrm>
          <a:off x="2698750" y="1916832"/>
          <a:ext cx="5988052" cy="1223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7013"/>
                <a:gridCol w="1497013"/>
                <a:gridCol w="1497013"/>
                <a:gridCol w="1497013"/>
              </a:tblGrid>
              <a:tr h="12238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9" name="Picture 3" descr="C:\Users\0MGM\AppData\Local\Microsoft\Windows\Temporary Internet Files\Content.IE5\UX7PWWLB\MC900397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645024"/>
            <a:ext cx="2520280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6976239"/>
              </p:ext>
            </p:extLst>
          </p:nvPr>
        </p:nvGraphicFramePr>
        <p:xfrm>
          <a:off x="3131840" y="3305448"/>
          <a:ext cx="5400600" cy="1347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0150"/>
                <a:gridCol w="1350150"/>
                <a:gridCol w="1350150"/>
                <a:gridCol w="1350150"/>
              </a:tblGrid>
              <a:tr h="13476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5" name="Picture 9" descr="C:\Users\0MGM\AppData\Local\Microsoft\Windows\Temporary Internet Files\Content.IE5\Q3S4DAZ5\MP9004024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06" y="4725143"/>
            <a:ext cx="1415162" cy="187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2310616"/>
              </p:ext>
            </p:extLst>
          </p:nvPr>
        </p:nvGraphicFramePr>
        <p:xfrm>
          <a:off x="3419873" y="4941168"/>
          <a:ext cx="4824534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178"/>
                <a:gridCol w="1608178"/>
                <a:gridCol w="1608178"/>
              </a:tblGrid>
              <a:tr h="12961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9" name="Picture 13" descr="C:\Users\0MGM\AppData\Local\Microsoft\Windows\Temporary Internet Files\Content.IE5\UX7PWWLB\MC9004315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446212"/>
            <a:ext cx="1905000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02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slabiky  do 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err="1" smtClean="0">
                <a:latin typeface="Bookman Old Style" panose="02050604050505020204" pitchFamily="18" charset="0"/>
              </a:rPr>
              <a:t>ma</a:t>
            </a:r>
            <a:r>
              <a:rPr lang="cs-CZ" sz="4000" dirty="0" smtClean="0">
                <a:latin typeface="Bookman Old Style" panose="02050604050505020204" pitchFamily="18" charset="0"/>
              </a:rPr>
              <a:t>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sí</a:t>
            </a:r>
            <a:r>
              <a:rPr lang="cs-CZ" sz="4000" dirty="0" smtClean="0">
                <a:latin typeface="Bookman Old Style" panose="02050604050505020204" pitchFamily="18" charset="0"/>
              </a:rPr>
              <a:t>              E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pa</a:t>
            </a:r>
            <a:endParaRPr lang="cs-CZ" sz="4000" dirty="0" smtClean="0">
              <a:latin typeface="Bookman Old Style" panose="02050604050505020204" pitchFamily="18" charset="0"/>
            </a:endParaRPr>
          </a:p>
          <a:p>
            <a:r>
              <a:rPr lang="cs-CZ" sz="4000" dirty="0" smtClean="0">
                <a:latin typeface="Bookman Old Style" panose="02050604050505020204" pitchFamily="18" charset="0"/>
              </a:rPr>
              <a:t>má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pa</a:t>
            </a:r>
            <a:r>
              <a:rPr lang="cs-CZ" sz="4000" dirty="0" smtClean="0">
                <a:latin typeface="Bookman Old Style" panose="02050604050505020204" pitchFamily="18" charset="0"/>
              </a:rPr>
              <a:t>             O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ma</a:t>
            </a:r>
            <a:endParaRPr lang="cs-CZ" sz="4000" dirty="0" smtClean="0">
              <a:latin typeface="Bookman Old Style" panose="02050604050505020204" pitchFamily="18" charset="0"/>
            </a:endParaRPr>
          </a:p>
          <a:p>
            <a:r>
              <a:rPr lang="cs-CZ" sz="4000" dirty="0" smtClean="0">
                <a:latin typeface="Bookman Old Style" panose="02050604050505020204" pitchFamily="18" charset="0"/>
              </a:rPr>
              <a:t>mu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lo</a:t>
            </a:r>
            <a:r>
              <a:rPr lang="cs-CZ" sz="4000" dirty="0" smtClean="0">
                <a:latin typeface="Bookman Old Style" panose="02050604050505020204" pitchFamily="18" charset="0"/>
              </a:rPr>
              <a:t>      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Pe</a:t>
            </a:r>
            <a:r>
              <a:rPr lang="cs-CZ" sz="4000" dirty="0" smtClean="0">
                <a:latin typeface="Bookman Old Style" panose="02050604050505020204" pitchFamily="18" charset="0"/>
              </a:rPr>
              <a:t>       la</a:t>
            </a:r>
          </a:p>
          <a:p>
            <a:endParaRPr lang="cs-CZ" sz="4000" dirty="0">
              <a:latin typeface="Bookman Old Style" panose="02050604050505020204" pitchFamily="18" charset="0"/>
            </a:endParaRPr>
          </a:p>
          <a:p>
            <a:r>
              <a:rPr lang="cs-CZ" sz="4000" dirty="0" smtClean="0">
                <a:latin typeface="Bookman Old Style" panose="02050604050505020204" pitchFamily="18" charset="0"/>
              </a:rPr>
              <a:t>po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sa</a:t>
            </a:r>
            <a:r>
              <a:rPr lang="cs-CZ" sz="4000" dirty="0" smtClean="0">
                <a:latin typeface="Bookman Old Style" panose="02050604050505020204" pitchFamily="18" charset="0"/>
              </a:rPr>
              <a:t>       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lu</a:t>
            </a:r>
            <a:r>
              <a:rPr lang="cs-CZ" sz="4000" dirty="0" smtClean="0">
                <a:latin typeface="Bookman Old Style" panose="02050604050505020204" pitchFamily="18" charset="0"/>
              </a:rPr>
              <a:t>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me</a:t>
            </a:r>
            <a:endParaRPr lang="cs-CZ" sz="4000" dirty="0" smtClean="0">
              <a:latin typeface="Bookman Old Style" panose="02050604050505020204" pitchFamily="18" charset="0"/>
            </a:endParaRPr>
          </a:p>
          <a:p>
            <a:r>
              <a:rPr lang="cs-CZ" sz="4000" dirty="0" err="1" smtClean="0">
                <a:latin typeface="Bookman Old Style" panose="02050604050505020204" pitchFamily="18" charset="0"/>
              </a:rPr>
              <a:t>pu</a:t>
            </a:r>
            <a:r>
              <a:rPr lang="cs-CZ" sz="4000" dirty="0" smtClean="0">
                <a:latin typeface="Bookman Old Style" panose="02050604050505020204" pitchFamily="18" charset="0"/>
              </a:rPr>
              <a:t>       la       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lá</a:t>
            </a:r>
            <a:r>
              <a:rPr lang="cs-CZ" sz="4000" dirty="0" smtClean="0">
                <a:latin typeface="Bookman Old Style" panose="02050604050505020204" pitchFamily="18" charset="0"/>
              </a:rPr>
              <a:t>        pí</a:t>
            </a:r>
          </a:p>
          <a:p>
            <a:r>
              <a:rPr lang="cs-CZ" sz="4000" dirty="0" err="1" smtClean="0">
                <a:latin typeface="Bookman Old Style" panose="02050604050505020204" pitchFamily="18" charset="0"/>
              </a:rPr>
              <a:t>pi</a:t>
            </a:r>
            <a:r>
              <a:rPr lang="cs-CZ" sz="4000" dirty="0" smtClean="0">
                <a:latin typeface="Bookman Old Style" panose="02050604050505020204" pitchFamily="18" charset="0"/>
              </a:rPr>
              <a:t>  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le</a:t>
            </a:r>
            <a:r>
              <a:rPr lang="cs-CZ" sz="4000" dirty="0" smtClean="0">
                <a:latin typeface="Bookman Old Style" panose="02050604050505020204" pitchFamily="18" charset="0"/>
              </a:rPr>
              <a:t>       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le</a:t>
            </a:r>
            <a:r>
              <a:rPr lang="cs-CZ" sz="4000" dirty="0" smtClean="0">
                <a:latin typeface="Bookman Old Style" panose="02050604050505020204" pitchFamily="18" charset="0"/>
              </a:rPr>
              <a:t>        </a:t>
            </a:r>
            <a:r>
              <a:rPr lang="cs-CZ" sz="4000" dirty="0" err="1" smtClean="0">
                <a:latin typeface="Bookman Old Style" panose="02050604050505020204" pitchFamily="18" charset="0"/>
              </a:rPr>
              <a:t>pa</a:t>
            </a:r>
            <a:endParaRPr lang="cs-CZ" sz="4000" dirty="0">
              <a:latin typeface="Bookman Old Style" panose="02050604050505020204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547664" y="2996952"/>
            <a:ext cx="108012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619672" y="2348880"/>
            <a:ext cx="86409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47664" y="2348880"/>
            <a:ext cx="108012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03648" y="4797152"/>
            <a:ext cx="1224136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403648" y="4797152"/>
            <a:ext cx="108012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259632" y="5301208"/>
            <a:ext cx="122413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364088" y="2204864"/>
            <a:ext cx="1008112" cy="756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436096" y="2960948"/>
            <a:ext cx="1224136" cy="6120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5436096" y="2348880"/>
            <a:ext cx="93610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436096" y="4797152"/>
            <a:ext cx="122413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436096" y="4797152"/>
            <a:ext cx="108012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436096" y="5373216"/>
            <a:ext cx="1224136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1301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Q3S4DAZ5\MC900434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375" y="3286125"/>
            <a:ext cx="1831975" cy="131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DVP0696Q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88" y="413702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27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212</TotalTime>
  <Words>180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spoj  obrázek  se  slabikou</vt:lpstr>
      <vt:lpstr>spoj  obrázek  se  slabikou</vt:lpstr>
      <vt:lpstr>přečti  slabiky</vt:lpstr>
      <vt:lpstr>doplň  písmena</vt:lpstr>
      <vt:lpstr>spoj  slabiky  do  slov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13</cp:revision>
  <dcterms:created xsi:type="dcterms:W3CDTF">2013-10-28T19:14:20Z</dcterms:created>
  <dcterms:modified xsi:type="dcterms:W3CDTF">2013-11-01T17:40:07Z</dcterms:modified>
</cp:coreProperties>
</file>