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od S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Y="-2280" custLinFactNeighborX="99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9AB6BDFE-299C-4D3E-882B-825074D23FA2}" type="presOf" srcId="{445C7998-7549-48B0-BD68-D4F0167F02E5}" destId="{7B541546-39A7-4633-AED0-6028788110D7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FE22A58-0C4D-46DB-BC6F-52F91FACCF4C}" type="presOf" srcId="{C73C7642-F245-4585-8F88-243F9FAEF6CA}" destId="{1C4BCB69-D3A6-4CCF-9871-D9B9359B8159}" srcOrd="0" destOrd="0" presId="urn:microsoft.com/office/officeart/2005/8/layout/vList2"/>
    <dgm:cxn modelId="{98C33A71-BDC3-459B-9C1E-6C95772DBB6A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3A4B915-9040-4F42-B75C-052736F15B29}" type="presOf" srcId="{FBBFC3EA-9D9D-4F3A-BEA6-9C2C0E46BF20}" destId="{ACAD381E-21DC-4C07-8FDD-119C2EC3BB2E}" srcOrd="0" destOrd="0" presId="urn:microsoft.com/office/officeart/2005/8/layout/vList2"/>
    <dgm:cxn modelId="{7BFC3E5E-4D14-449F-95AE-59EEC00CA31D}" type="presOf" srcId="{39F8B381-5807-488E-AC22-73DD4140ED4A}" destId="{612116FE-9061-44B1-A457-8F1AFBD162E0}" srcOrd="0" destOrd="0" presId="urn:microsoft.com/office/officeart/2005/8/layout/vList2"/>
    <dgm:cxn modelId="{D03139C9-7C2D-4195-919E-BAAC965F33EE}" type="presOf" srcId="{6B0205A6-422D-4956-AD89-0CEBCAE4530D}" destId="{B1DDF1AD-3BC2-43B8-A8D0-A33120EFAF7C}" srcOrd="0" destOrd="0" presId="urn:microsoft.com/office/officeart/2005/8/layout/vList2"/>
    <dgm:cxn modelId="{A1D14307-353A-479A-828C-7F2A48B912A8}" type="presParOf" srcId="{612116FE-9061-44B1-A457-8F1AFBD162E0}" destId="{7B541546-39A7-4633-AED0-6028788110D7}" srcOrd="0" destOrd="0" presId="urn:microsoft.com/office/officeart/2005/8/layout/vList2"/>
    <dgm:cxn modelId="{F17296F1-2778-458D-A1C9-B135ADD4BAB7}" type="presParOf" srcId="{612116FE-9061-44B1-A457-8F1AFBD162E0}" destId="{9B9314F6-85CC-4C49-B24D-6AF5DF05D800}" srcOrd="1" destOrd="0" presId="urn:microsoft.com/office/officeart/2005/8/layout/vList2"/>
    <dgm:cxn modelId="{CF1BD7F3-C321-48F2-AB46-A10B2C930BA9}" type="presParOf" srcId="{612116FE-9061-44B1-A457-8F1AFBD162E0}" destId="{ACAD381E-21DC-4C07-8FDD-119C2EC3BB2E}" srcOrd="2" destOrd="0" presId="urn:microsoft.com/office/officeart/2005/8/layout/vList2"/>
    <dgm:cxn modelId="{26002B38-EFAC-483F-801B-FA79BB1ECD20}" type="presParOf" srcId="{612116FE-9061-44B1-A457-8F1AFBD162E0}" destId="{208194AD-7544-4854-B7A4-4A67E5453B54}" srcOrd="3" destOrd="0" presId="urn:microsoft.com/office/officeart/2005/8/layout/vList2"/>
    <dgm:cxn modelId="{56811DA3-4501-4E0E-9395-57FE38EBDF82}" type="presParOf" srcId="{612116FE-9061-44B1-A457-8F1AFBD162E0}" destId="{1C4BCB69-D3A6-4CCF-9871-D9B9359B8159}" srcOrd="4" destOrd="0" presId="urn:microsoft.com/office/officeart/2005/8/layout/vList2"/>
    <dgm:cxn modelId="{288FF822-1926-4A52-B99A-7090A62E0559}" type="presParOf" srcId="{612116FE-9061-44B1-A457-8F1AFBD162E0}" destId="{34DE5943-AAB5-4DC3-B765-99B35FCB6ECD}" srcOrd="5" destOrd="0" presId="urn:microsoft.com/office/officeart/2005/8/layout/vList2"/>
    <dgm:cxn modelId="{AD6CDBA5-D17D-476A-92F6-ADE21B25175F}" type="presParOf" srcId="{612116FE-9061-44B1-A457-8F1AFBD162E0}" destId="{97CBBA99-26B9-4E2D-BA76-BF47FEBF0134}" srcOrd="6" destOrd="0" presId="urn:microsoft.com/office/officeart/2005/8/layout/vList2"/>
    <dgm:cxn modelId="{A9042D57-9C89-48AB-9F0F-239E540753FA}" type="presParOf" srcId="{612116FE-9061-44B1-A457-8F1AFBD162E0}" destId="{9A22653A-B2DB-4D9E-A633-AD2EC219A723}" srcOrd="7" destOrd="0" presId="urn:microsoft.com/office/officeart/2005/8/layout/vList2"/>
    <dgm:cxn modelId="{A0F19042-57FC-4CE2-85E0-2ED044B5A3E0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40780"/>
        <a:ext cx="7225205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5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Slabiky od S</a:t>
          </a:r>
          <a:endParaRPr lang="cs-CZ" sz="2100" kern="1200" dirty="0"/>
        </a:p>
      </dsp:txBody>
      <dsp:txXfrm>
        <a:off x="40780" y="1855337"/>
        <a:ext cx="7225205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53</a:t>
          </a:r>
          <a:endParaRPr lang="cs-CZ" sz="2100" kern="1200" dirty="0"/>
        </a:p>
      </dsp:txBody>
      <dsp:txXfrm>
        <a:off x="40780" y="2751197"/>
        <a:ext cx="7225205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5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CB154-9B78-4717-8665-24E85994CC0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ECEE4-563E-418F-B11F-C4E2A64C5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9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8ECEE4-563E-418F-B11F-C4E2A64C5A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926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0E29F2-EFA6-41A6-876A-45E1D365094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178C447-3240-45D0-81CE-33C0777F1CE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gif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882309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576" y="5373216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79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slabik od S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slabiky od hlásky S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23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ndalus" panose="02020603050405020304" pitchFamily="18" charset="-78"/>
                <a:cs typeface="Andalus" panose="02020603050405020304" pitchFamily="18" charset="-78"/>
              </a:rPr>
              <a:t>SU                 SI               SA               SO           SE</a:t>
            </a:r>
            <a:endParaRPr lang="cs-CZ" sz="2800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1026" name="Picture 2" descr="C:\Users\0MGM\AppData\Local\Microsoft\Windows\Temporary Internet Files\Content.IE5\DVP0696Q\MC900234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3605213"/>
            <a:ext cx="2635250" cy="178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MTSGC8E6\MC90044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156" y="2674143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DVP0696Q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18" y="4672948"/>
            <a:ext cx="2349523" cy="1560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UX7PWWLB\MC9003713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2672556"/>
            <a:ext cx="14160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DVP0696Q\MP9003096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69160"/>
            <a:ext cx="2360532" cy="168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MGM\AppData\Local\Microsoft\Windows\Temporary Internet Files\Content.IE5\Q3S4DAZ5\MC900305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538" y="2397125"/>
            <a:ext cx="15049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89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               SE            SU              SO                SI       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MTSGC8E6\MM90029700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602" y="4292907"/>
            <a:ext cx="2119838" cy="186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DVP0696Q\MP9004023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18723"/>
            <a:ext cx="3017898" cy="24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DVP0696Q\MC900390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499" y="2238193"/>
            <a:ext cx="1790700" cy="152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DVP0696Q\MC900413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849" y="4880877"/>
            <a:ext cx="3190155" cy="154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MGM\AppData\Local\Microsoft\Windows\Temporary Internet Files\Content.IE5\Q3S4DAZ5\MC9004078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74" y="1922281"/>
            <a:ext cx="11747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MGM\AppData\Local\Microsoft\Windows\Temporary Internet Files\Content.IE5\UX7PWWLB\MC9003893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47963"/>
            <a:ext cx="1265461" cy="134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0MGM\AppData\Local\Microsoft\Windows\Temporary Internet Files\Content.IE5\DVP0696Q\MC9002329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20888"/>
            <a:ext cx="2208212" cy="217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771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Britannic Bold" panose="020B0903060703020204" pitchFamily="34" charset="0"/>
              </a:rPr>
              <a:t>SO         SE        SI       SU        SA</a:t>
            </a:r>
          </a:p>
          <a:p>
            <a:r>
              <a:rPr lang="cs-CZ" sz="4000" dirty="0" err="1" smtClean="0"/>
              <a:t>sé</a:t>
            </a:r>
            <a:r>
              <a:rPr lang="cs-CZ" sz="4000" dirty="0" smtClean="0"/>
              <a:t>        </a:t>
            </a:r>
            <a:r>
              <a:rPr lang="cs-CZ" sz="4000" dirty="0" err="1" smtClean="0"/>
              <a:t>su</a:t>
            </a:r>
            <a:r>
              <a:rPr lang="cs-CZ" sz="4000" dirty="0" smtClean="0"/>
              <a:t>        </a:t>
            </a:r>
            <a:r>
              <a:rPr lang="cs-CZ" sz="4000" dirty="0" err="1" smtClean="0"/>
              <a:t>sa</a:t>
            </a:r>
            <a:r>
              <a:rPr lang="cs-CZ" sz="4000" dirty="0" smtClean="0"/>
              <a:t>         </a:t>
            </a:r>
            <a:r>
              <a:rPr lang="cs-CZ" sz="4000" dirty="0" err="1" smtClean="0"/>
              <a:t>sí</a:t>
            </a:r>
            <a:r>
              <a:rPr lang="cs-CZ" sz="4000" dirty="0" smtClean="0"/>
              <a:t>         so      </a:t>
            </a:r>
            <a:r>
              <a:rPr lang="cs-CZ" sz="4000" dirty="0" err="1" smtClean="0"/>
              <a:t>sů</a:t>
            </a:r>
            <a:endParaRPr lang="cs-CZ" sz="4000" dirty="0" smtClean="0"/>
          </a:p>
          <a:p>
            <a:r>
              <a:rPr lang="cs-CZ" sz="4000" dirty="0" smtClean="0">
                <a:latin typeface="Bodoni MT Black" panose="02070A03080606020203" pitchFamily="18" charset="0"/>
              </a:rPr>
              <a:t>so       se      </a:t>
            </a:r>
            <a:r>
              <a:rPr lang="cs-CZ" sz="4000" dirty="0" err="1" smtClean="0">
                <a:latin typeface="Bodoni MT Black" panose="02070A03080606020203" pitchFamily="18" charset="0"/>
              </a:rPr>
              <a:t>su</a:t>
            </a:r>
            <a:r>
              <a:rPr lang="cs-CZ" sz="4000" dirty="0" smtClean="0">
                <a:latin typeface="Bodoni MT Black" panose="02070A03080606020203" pitchFamily="18" charset="0"/>
              </a:rPr>
              <a:t>      </a:t>
            </a:r>
            <a:r>
              <a:rPr lang="cs-CZ" sz="4000" dirty="0" err="1" smtClean="0">
                <a:latin typeface="Bodoni MT Black" panose="02070A03080606020203" pitchFamily="18" charset="0"/>
              </a:rPr>
              <a:t>sá</a:t>
            </a:r>
            <a:r>
              <a:rPr lang="cs-CZ" sz="4000" dirty="0" smtClean="0">
                <a:latin typeface="Bodoni MT Black" panose="02070A03080606020203" pitchFamily="18" charset="0"/>
              </a:rPr>
              <a:t>      si</a:t>
            </a:r>
          </a:p>
          <a:p>
            <a:r>
              <a:rPr lang="cs-CZ" sz="4000" dirty="0" smtClean="0">
                <a:latin typeface="Engravers MT" panose="02090707080505020304" pitchFamily="18" charset="0"/>
              </a:rPr>
              <a:t>SU     SE      SI     SA     SO</a:t>
            </a:r>
          </a:p>
          <a:p>
            <a:pPr marL="0" indent="0">
              <a:buNone/>
            </a:pPr>
            <a:r>
              <a:rPr lang="cs-CZ" sz="4000" dirty="0" smtClean="0">
                <a:latin typeface="Aparajita" panose="020B0604020202020204" pitchFamily="34" charset="0"/>
                <a:cs typeface="Aparajita" panose="020B0604020202020204" pitchFamily="34" charset="0"/>
              </a:rPr>
              <a:t> </a:t>
            </a:r>
            <a:endParaRPr lang="cs-CZ" sz="4000" dirty="0">
              <a:latin typeface="Aparajita" panose="020B0604020202020204" pitchFamily="34" charset="0"/>
              <a:cs typeface="Aparajita" panose="020B0604020202020204" pitchFamily="34" charset="0"/>
            </a:endParaRPr>
          </a:p>
        </p:txBody>
      </p:sp>
      <p:pic>
        <p:nvPicPr>
          <p:cNvPr id="1029" name="Picture 5" descr="C:\Users\0MGM\AppData\Local\Microsoft\Windows\Temporary Internet Files\Content.IE5\DVP0696Q\MC900338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157192"/>
            <a:ext cx="2232248" cy="142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2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písmena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89478"/>
              </p:ext>
            </p:extLst>
          </p:nvPr>
        </p:nvGraphicFramePr>
        <p:xfrm>
          <a:off x="3923928" y="2276872"/>
          <a:ext cx="4320480" cy="11149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  <a:gridCol w="1440160"/>
                <a:gridCol w="1440160"/>
              </a:tblGrid>
              <a:tr h="11149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0MGM\AppData\Local\Microsoft\Windows\Temporary Internet Files\Content.IE5\MTSGC8E6\MC90031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326" y="1844825"/>
            <a:ext cx="151687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DVP0696Q\MC900358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925" y="3501009"/>
            <a:ext cx="1157185" cy="155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9499160"/>
              </p:ext>
            </p:extLst>
          </p:nvPr>
        </p:nvGraphicFramePr>
        <p:xfrm>
          <a:off x="3563888" y="3703798"/>
          <a:ext cx="4968552" cy="1198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2138"/>
                <a:gridCol w="1242138"/>
                <a:gridCol w="1242138"/>
                <a:gridCol w="1242138"/>
              </a:tblGrid>
              <a:tr h="1198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C:\Users\0MGM\AppData\Local\Microsoft\Windows\Temporary Internet Files\Content.IE5\Q3S4DAZ5\MC900436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12" y="5229200"/>
            <a:ext cx="1828800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9918358"/>
              </p:ext>
            </p:extLst>
          </p:nvPr>
        </p:nvGraphicFramePr>
        <p:xfrm>
          <a:off x="3131840" y="5176117"/>
          <a:ext cx="5328592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2148"/>
                <a:gridCol w="1332148"/>
                <a:gridCol w="1332148"/>
                <a:gridCol w="1332148"/>
              </a:tblGrid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118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Mísa               se   solí.</a:t>
            </a:r>
          </a:p>
          <a:p>
            <a:r>
              <a:rPr lang="cs-CZ" sz="4000" dirty="0" smtClean="0"/>
              <a:t>Maso              lepí.</a:t>
            </a:r>
          </a:p>
          <a:p>
            <a:r>
              <a:rPr lang="cs-CZ" sz="4000" dirty="0" smtClean="0"/>
              <a:t>Sele                pálí.</a:t>
            </a:r>
          </a:p>
          <a:p>
            <a:r>
              <a:rPr lang="cs-CZ" sz="4000" dirty="0" smtClean="0"/>
              <a:t>Míla               se pase.</a:t>
            </a:r>
            <a:endParaRPr lang="cs-CZ" sz="4000" dirty="0"/>
          </a:p>
        </p:txBody>
      </p:sp>
      <p:pic>
        <p:nvPicPr>
          <p:cNvPr id="5122" name="Picture 2" descr="C:\Users\0MGM\AppData\Local\Microsoft\Windows\Temporary Internet Files\Content.IE5\DVP0696Q\MP9004485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187" y="1844824"/>
            <a:ext cx="3144291" cy="209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MGM\AppData\Local\Microsoft\Windows\Temporary Internet Files\Content.IE5\Q3S4DAZ5\MC9003573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665" y="4320649"/>
            <a:ext cx="1821334" cy="218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MGM\AppData\Local\Microsoft\Windows\Temporary Internet Files\Content.IE5\MTSGC8E6\MC900183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86" y="4869160"/>
            <a:ext cx="1403350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MGM\AppData\Local\Microsoft\Windows\Temporary Internet Files\Content.IE5\DVP0696Q\MC9004109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39003"/>
            <a:ext cx="1501452" cy="148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907704" y="2420888"/>
            <a:ext cx="1872208" cy="15201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07704" y="2420888"/>
            <a:ext cx="1656184" cy="760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3941018"/>
            <a:ext cx="2088232" cy="6401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691680" y="3068960"/>
            <a:ext cx="208823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17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UX7PWWLB\MP900449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857500" cy="28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66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169</TotalTime>
  <Words>170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spoj  obrázek  se  slabikou</vt:lpstr>
      <vt:lpstr>spoj  obrázek  se  slabikou</vt:lpstr>
      <vt:lpstr>přečti  slabiky</vt:lpstr>
      <vt:lpstr>doplň  písmena</vt:lpstr>
      <vt:lpstr>oprav  věty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13</cp:revision>
  <dcterms:created xsi:type="dcterms:W3CDTF">2013-10-28T20:15:48Z</dcterms:created>
  <dcterms:modified xsi:type="dcterms:W3CDTF">2013-11-01T17:45:44Z</dcterms:modified>
</cp:coreProperties>
</file>