
<file path=[Content_Types].xml><?xml version="1.0" encoding="utf-8"?>
<Types xmlns="http://schemas.openxmlformats.org/package/2006/content-types">
  <Default Extension="jpeg" ContentType="image/jpeg"/>
  <Default Extension="wmf" ContentType="image/x-w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6" r:id="rId11"/>
    <p:sldId id="265" r:id="rId12"/>
    <p:sldId id="267" r:id="rId13"/>
    <p:sldId id="268" r:id="rId14"/>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57" d="100"/>
          <a:sy n="57" d="100"/>
        </p:scale>
        <p:origin x="-1075" y="19"/>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9F8B381-5807-488E-AC22-73DD4140ED4A}" type="doc">
      <dgm:prSet loTypeId="urn:microsoft.com/office/officeart/2005/8/layout/vList2" loCatId="list" qsTypeId="urn:microsoft.com/office/officeart/2005/8/quickstyle/simple3" qsCatId="simple" csTypeId="urn:microsoft.com/office/officeart/2005/8/colors/accent1_4" csCatId="accent1" phldr="1"/>
      <dgm:spPr/>
      <dgm:t>
        <a:bodyPr/>
        <a:lstStyle/>
        <a:p>
          <a:endParaRPr lang="cs-CZ"/>
        </a:p>
      </dgm:t>
    </dgm:pt>
    <dgm:pt modelId="{445C7998-7549-48B0-BD68-D4F0167F02E5}">
      <dgm:prSet phldrT="[Text]"/>
      <dgm:spPr/>
      <dgm:t>
        <a:bodyPr/>
        <a:lstStyle/>
        <a:p>
          <a:pPr algn="l"/>
          <a:r>
            <a:rPr lang="cs-CZ" dirty="0"/>
            <a:t>Název školy</a:t>
          </a:r>
          <a:r>
            <a:rPr lang="cs-CZ" b="1" dirty="0" smtClean="0"/>
            <a:t>: Základní škola a Mateřská škola Troskotovice, příspěvková organizace</a:t>
          </a:r>
          <a:endParaRPr lang="cs-CZ" dirty="0"/>
        </a:p>
      </dgm:t>
    </dgm:pt>
    <dgm:pt modelId="{D4A1AC32-6B30-44CD-A965-234E2C33692F}" type="parTrans" cxnId="{BCB163C3-3B0F-4F74-88F0-37F026D4C894}">
      <dgm:prSet/>
      <dgm:spPr/>
      <dgm:t>
        <a:bodyPr/>
        <a:lstStyle/>
        <a:p>
          <a:endParaRPr lang="cs-CZ"/>
        </a:p>
      </dgm:t>
    </dgm:pt>
    <dgm:pt modelId="{C846DAC9-9D22-4975-84AF-8D4E4FA8DA5C}" type="sibTrans" cxnId="{BCB163C3-3B0F-4F74-88F0-37F026D4C894}">
      <dgm:prSet/>
      <dgm:spPr/>
      <dgm:t>
        <a:bodyPr/>
        <a:lstStyle/>
        <a:p>
          <a:endParaRPr lang="cs-CZ"/>
        </a:p>
      </dgm:t>
    </dgm:pt>
    <dgm:pt modelId="{FBBFC3EA-9D9D-4F3A-BEA6-9C2C0E46BF20}">
      <dgm:prSet phldrT="[Text]"/>
      <dgm:spPr/>
      <dgm:t>
        <a:bodyPr/>
        <a:lstStyle/>
        <a:p>
          <a:pPr algn="l"/>
          <a:r>
            <a:rPr lang="cs-CZ" dirty="0" smtClean="0"/>
            <a:t>Autor</a:t>
          </a:r>
          <a:r>
            <a:rPr lang="cs-CZ" smtClean="0"/>
            <a:t>: Mgr. </a:t>
          </a:r>
          <a:r>
            <a:rPr lang="cs-CZ" dirty="0" smtClean="0"/>
            <a:t>Vlasta Šujanová</a:t>
          </a:r>
          <a:endParaRPr lang="cs-CZ" dirty="0"/>
        </a:p>
      </dgm:t>
    </dgm:pt>
    <dgm:pt modelId="{DDB8DF17-17D4-4A37-80A4-B2BE20408FA2}" type="parTrans" cxnId="{C24533D2-26E5-47EB-8A39-D4FB9E52EFE6}">
      <dgm:prSet/>
      <dgm:spPr/>
      <dgm:t>
        <a:bodyPr/>
        <a:lstStyle/>
        <a:p>
          <a:endParaRPr lang="cs-CZ"/>
        </a:p>
      </dgm:t>
    </dgm:pt>
    <dgm:pt modelId="{83B48451-91B6-4E15-99C9-0FE713D5286E}" type="sibTrans" cxnId="{C24533D2-26E5-47EB-8A39-D4FB9E52EFE6}">
      <dgm:prSet/>
      <dgm:spPr/>
      <dgm:t>
        <a:bodyPr/>
        <a:lstStyle/>
        <a:p>
          <a:endParaRPr lang="cs-CZ"/>
        </a:p>
      </dgm:t>
    </dgm:pt>
    <dgm:pt modelId="{6B0205A6-422D-4956-AD89-0CEBCAE4530D}">
      <dgm:prSet/>
      <dgm:spPr/>
      <dgm:t>
        <a:bodyPr/>
        <a:lstStyle/>
        <a:p>
          <a:pPr algn="l"/>
          <a:r>
            <a:rPr lang="cs-CZ" dirty="0" smtClean="0"/>
            <a:t>Vytvořeno: 24.8.2013 </a:t>
          </a:r>
          <a:endParaRPr lang="cs-CZ" dirty="0"/>
        </a:p>
      </dgm:t>
    </dgm:pt>
    <dgm:pt modelId="{168864D7-72A0-4608-BC44-F4D46F72FF3E}" type="parTrans" cxnId="{74DEAA30-A8CD-4FF2-B1FF-748D58FB5D74}">
      <dgm:prSet/>
      <dgm:spPr/>
      <dgm:t>
        <a:bodyPr/>
        <a:lstStyle/>
        <a:p>
          <a:endParaRPr lang="cs-CZ"/>
        </a:p>
      </dgm:t>
    </dgm:pt>
    <dgm:pt modelId="{DB2C7C4B-FB0B-47FC-A6BD-4D152DC3D0CB}" type="sibTrans" cxnId="{74DEAA30-A8CD-4FF2-B1FF-748D58FB5D74}">
      <dgm:prSet/>
      <dgm:spPr/>
      <dgm:t>
        <a:bodyPr/>
        <a:lstStyle/>
        <a:p>
          <a:endParaRPr lang="cs-CZ"/>
        </a:p>
      </dgm:t>
    </dgm:pt>
    <dgm:pt modelId="{EBC41103-E2E5-4D48-9B4B-425520D3D098}">
      <dgm:prSet/>
      <dgm:spPr/>
      <dgm:t>
        <a:bodyPr/>
        <a:lstStyle/>
        <a:p>
          <a:pPr algn="l"/>
          <a:r>
            <a:rPr lang="cs-CZ" dirty="0" smtClean="0"/>
            <a:t>Číslo projektu : 59</a:t>
          </a:r>
          <a:endParaRPr lang="cs-CZ" dirty="0"/>
        </a:p>
      </dgm:t>
    </dgm:pt>
    <dgm:pt modelId="{CD7C273C-2CBB-488A-8BF2-5D00DBC541E5}" type="sibTrans" cxnId="{56D768D4-D8A8-4F09-8215-BEB7EB914931}">
      <dgm:prSet/>
      <dgm:spPr/>
      <dgm:t>
        <a:bodyPr/>
        <a:lstStyle/>
        <a:p>
          <a:endParaRPr lang="cs-CZ"/>
        </a:p>
      </dgm:t>
    </dgm:pt>
    <dgm:pt modelId="{66EC36A9-2BA2-4EC9-AAE7-037918B0215E}" type="parTrans" cxnId="{56D768D4-D8A8-4F09-8215-BEB7EB914931}">
      <dgm:prSet/>
      <dgm:spPr/>
      <dgm:t>
        <a:bodyPr/>
        <a:lstStyle/>
        <a:p>
          <a:endParaRPr lang="cs-CZ"/>
        </a:p>
      </dgm:t>
    </dgm:pt>
    <dgm:pt modelId="{C73C7642-F245-4585-8F88-243F9FAEF6CA}">
      <dgm:prSet/>
      <dgm:spPr/>
      <dgm:t>
        <a:bodyPr/>
        <a:lstStyle/>
        <a:p>
          <a:pPr algn="l"/>
          <a:r>
            <a:rPr lang="cs-CZ" dirty="0"/>
            <a:t>Téma</a:t>
          </a:r>
          <a:r>
            <a:rPr lang="cs-CZ" dirty="0" smtClean="0"/>
            <a:t>: </a:t>
          </a:r>
          <a:r>
            <a:rPr lang="cs-CZ" smtClean="0"/>
            <a:t>Čtení 3 -  </a:t>
          </a:r>
          <a:r>
            <a:rPr lang="cs-CZ" dirty="0" smtClean="0"/>
            <a:t>poctivost, pravdomluvnost</a:t>
          </a:r>
          <a:endParaRPr lang="cs-CZ" dirty="0"/>
        </a:p>
      </dgm:t>
    </dgm:pt>
    <dgm:pt modelId="{C6F235C3-B62B-4F7C-8AF0-6D3C84052041}" type="sibTrans" cxnId="{808A55A3-7A45-463B-8870-E66256D18048}">
      <dgm:prSet/>
      <dgm:spPr/>
      <dgm:t>
        <a:bodyPr/>
        <a:lstStyle/>
        <a:p>
          <a:endParaRPr lang="cs-CZ"/>
        </a:p>
      </dgm:t>
    </dgm:pt>
    <dgm:pt modelId="{3E2FFE2A-E7B1-401F-BAB6-893DF909FA64}" type="parTrans" cxnId="{808A55A3-7A45-463B-8870-E66256D18048}">
      <dgm:prSet/>
      <dgm:spPr/>
      <dgm:t>
        <a:bodyPr/>
        <a:lstStyle/>
        <a:p>
          <a:endParaRPr lang="cs-CZ"/>
        </a:p>
      </dgm:t>
    </dgm:pt>
    <dgm:pt modelId="{612116FE-9061-44B1-A457-8F1AFBD162E0}" type="pres">
      <dgm:prSet presAssocID="{39F8B381-5807-488E-AC22-73DD4140ED4A}" presName="linear" presStyleCnt="0">
        <dgm:presLayoutVars>
          <dgm:animLvl val="lvl"/>
          <dgm:resizeHandles val="exact"/>
        </dgm:presLayoutVars>
      </dgm:prSet>
      <dgm:spPr/>
      <dgm:t>
        <a:bodyPr/>
        <a:lstStyle/>
        <a:p>
          <a:endParaRPr lang="cs-CZ"/>
        </a:p>
      </dgm:t>
    </dgm:pt>
    <dgm:pt modelId="{7B541546-39A7-4633-AED0-6028788110D7}" type="pres">
      <dgm:prSet presAssocID="{445C7998-7549-48B0-BD68-D4F0167F02E5}" presName="parentText" presStyleLbl="node1" presStyleIdx="0" presStyleCnt="5" custLinFactNeighborX="985" custLinFactNeighborY="81300">
        <dgm:presLayoutVars>
          <dgm:chMax val="0"/>
          <dgm:bulletEnabled val="1"/>
        </dgm:presLayoutVars>
      </dgm:prSet>
      <dgm:spPr/>
      <dgm:t>
        <a:bodyPr/>
        <a:lstStyle/>
        <a:p>
          <a:endParaRPr lang="cs-CZ"/>
        </a:p>
      </dgm:t>
    </dgm:pt>
    <dgm:pt modelId="{9B9314F6-85CC-4C49-B24D-6AF5DF05D800}" type="pres">
      <dgm:prSet presAssocID="{C846DAC9-9D22-4975-84AF-8D4E4FA8DA5C}" presName="spacer" presStyleCnt="0"/>
      <dgm:spPr/>
    </dgm:pt>
    <dgm:pt modelId="{ACAD381E-21DC-4C07-8FDD-119C2EC3BB2E}" type="pres">
      <dgm:prSet presAssocID="{FBBFC3EA-9D9D-4F3A-BEA6-9C2C0E46BF20}" presName="parentText" presStyleLbl="node1" presStyleIdx="1" presStyleCnt="5">
        <dgm:presLayoutVars>
          <dgm:chMax val="0"/>
          <dgm:bulletEnabled val="1"/>
        </dgm:presLayoutVars>
      </dgm:prSet>
      <dgm:spPr/>
      <dgm:t>
        <a:bodyPr/>
        <a:lstStyle/>
        <a:p>
          <a:endParaRPr lang="cs-CZ"/>
        </a:p>
      </dgm:t>
    </dgm:pt>
    <dgm:pt modelId="{208194AD-7544-4854-B7A4-4A67E5453B54}" type="pres">
      <dgm:prSet presAssocID="{83B48451-91B6-4E15-99C9-0FE713D5286E}" presName="spacer" presStyleCnt="0"/>
      <dgm:spPr/>
    </dgm:pt>
    <dgm:pt modelId="{1C4BCB69-D3A6-4CCF-9871-D9B9359B8159}" type="pres">
      <dgm:prSet presAssocID="{C73C7642-F245-4585-8F88-243F9FAEF6CA}" presName="parentText" presStyleLbl="node1" presStyleIdx="2" presStyleCnt="5">
        <dgm:presLayoutVars>
          <dgm:chMax val="0"/>
          <dgm:bulletEnabled val="1"/>
        </dgm:presLayoutVars>
      </dgm:prSet>
      <dgm:spPr/>
      <dgm:t>
        <a:bodyPr/>
        <a:lstStyle/>
        <a:p>
          <a:endParaRPr lang="cs-CZ"/>
        </a:p>
      </dgm:t>
    </dgm:pt>
    <dgm:pt modelId="{34DE5943-AAB5-4DC3-B765-99B35FCB6ECD}" type="pres">
      <dgm:prSet presAssocID="{C6F235C3-B62B-4F7C-8AF0-6D3C84052041}" presName="spacer" presStyleCnt="0"/>
      <dgm:spPr/>
    </dgm:pt>
    <dgm:pt modelId="{97CBBA99-26B9-4E2D-BA76-BF47FEBF0134}" type="pres">
      <dgm:prSet presAssocID="{EBC41103-E2E5-4D48-9B4B-425520D3D098}" presName="parentText" presStyleLbl="node1" presStyleIdx="3" presStyleCnt="5">
        <dgm:presLayoutVars>
          <dgm:chMax val="0"/>
          <dgm:bulletEnabled val="1"/>
        </dgm:presLayoutVars>
      </dgm:prSet>
      <dgm:spPr/>
      <dgm:t>
        <a:bodyPr/>
        <a:lstStyle/>
        <a:p>
          <a:endParaRPr lang="cs-CZ"/>
        </a:p>
      </dgm:t>
    </dgm:pt>
    <dgm:pt modelId="{9A22653A-B2DB-4D9E-A633-AD2EC219A723}" type="pres">
      <dgm:prSet presAssocID="{CD7C273C-2CBB-488A-8BF2-5D00DBC541E5}" presName="spacer" presStyleCnt="0"/>
      <dgm:spPr/>
    </dgm:pt>
    <dgm:pt modelId="{B1DDF1AD-3BC2-43B8-A8D0-A33120EFAF7C}" type="pres">
      <dgm:prSet presAssocID="{6B0205A6-422D-4956-AD89-0CEBCAE4530D}" presName="parentText" presStyleLbl="node1" presStyleIdx="4" presStyleCnt="5">
        <dgm:presLayoutVars>
          <dgm:chMax val="0"/>
          <dgm:bulletEnabled val="1"/>
        </dgm:presLayoutVars>
      </dgm:prSet>
      <dgm:spPr/>
      <dgm:t>
        <a:bodyPr/>
        <a:lstStyle/>
        <a:p>
          <a:endParaRPr lang="cs-CZ"/>
        </a:p>
      </dgm:t>
    </dgm:pt>
  </dgm:ptLst>
  <dgm:cxnLst>
    <dgm:cxn modelId="{A402AAE1-E338-4567-9E3E-7DF29B24DA29}" type="presOf" srcId="{39F8B381-5807-488E-AC22-73DD4140ED4A}" destId="{612116FE-9061-44B1-A457-8F1AFBD162E0}" srcOrd="0" destOrd="0" presId="urn:microsoft.com/office/officeart/2005/8/layout/vList2"/>
    <dgm:cxn modelId="{59B47765-B4A8-497A-AA9F-BB039037FE20}" type="presOf" srcId="{6B0205A6-422D-4956-AD89-0CEBCAE4530D}" destId="{B1DDF1AD-3BC2-43B8-A8D0-A33120EFAF7C}" srcOrd="0" destOrd="0" presId="urn:microsoft.com/office/officeart/2005/8/layout/vList2"/>
    <dgm:cxn modelId="{69625A46-BD94-4ED8-95B7-9C670F1BFB43}" type="presOf" srcId="{445C7998-7549-48B0-BD68-D4F0167F02E5}" destId="{7B541546-39A7-4633-AED0-6028788110D7}" srcOrd="0" destOrd="0" presId="urn:microsoft.com/office/officeart/2005/8/layout/vList2"/>
    <dgm:cxn modelId="{A5E7741C-E367-4860-B5DC-D8A84489E6A7}" type="presOf" srcId="{FBBFC3EA-9D9D-4F3A-BEA6-9C2C0E46BF20}" destId="{ACAD381E-21DC-4C07-8FDD-119C2EC3BB2E}" srcOrd="0" destOrd="0" presId="urn:microsoft.com/office/officeart/2005/8/layout/vList2"/>
    <dgm:cxn modelId="{56D768D4-D8A8-4F09-8215-BEB7EB914931}" srcId="{39F8B381-5807-488E-AC22-73DD4140ED4A}" destId="{EBC41103-E2E5-4D48-9B4B-425520D3D098}" srcOrd="3" destOrd="0" parTransId="{66EC36A9-2BA2-4EC9-AAE7-037918B0215E}" sibTransId="{CD7C273C-2CBB-488A-8BF2-5D00DBC541E5}"/>
    <dgm:cxn modelId="{EB9E8BF5-ED54-4DAE-9BCD-3F6C813124C0}" type="presOf" srcId="{C73C7642-F245-4585-8F88-243F9FAEF6CA}" destId="{1C4BCB69-D3A6-4CCF-9871-D9B9359B8159}" srcOrd="0" destOrd="0" presId="urn:microsoft.com/office/officeart/2005/8/layout/vList2"/>
    <dgm:cxn modelId="{74B3B69E-703E-466C-94D9-9885D83799BF}" type="presOf" srcId="{EBC41103-E2E5-4D48-9B4B-425520D3D098}" destId="{97CBBA99-26B9-4E2D-BA76-BF47FEBF0134}" srcOrd="0" destOrd="0" presId="urn:microsoft.com/office/officeart/2005/8/layout/vList2"/>
    <dgm:cxn modelId="{74DEAA30-A8CD-4FF2-B1FF-748D58FB5D74}" srcId="{39F8B381-5807-488E-AC22-73DD4140ED4A}" destId="{6B0205A6-422D-4956-AD89-0CEBCAE4530D}" srcOrd="4" destOrd="0" parTransId="{168864D7-72A0-4608-BC44-F4D46F72FF3E}" sibTransId="{DB2C7C4B-FB0B-47FC-A6BD-4D152DC3D0CB}"/>
    <dgm:cxn modelId="{BCB163C3-3B0F-4F74-88F0-37F026D4C894}" srcId="{39F8B381-5807-488E-AC22-73DD4140ED4A}" destId="{445C7998-7549-48B0-BD68-D4F0167F02E5}" srcOrd="0" destOrd="0" parTransId="{D4A1AC32-6B30-44CD-A965-234E2C33692F}" sibTransId="{C846DAC9-9D22-4975-84AF-8D4E4FA8DA5C}"/>
    <dgm:cxn modelId="{C24533D2-26E5-47EB-8A39-D4FB9E52EFE6}" srcId="{39F8B381-5807-488E-AC22-73DD4140ED4A}" destId="{FBBFC3EA-9D9D-4F3A-BEA6-9C2C0E46BF20}" srcOrd="1" destOrd="0" parTransId="{DDB8DF17-17D4-4A37-80A4-B2BE20408FA2}" sibTransId="{83B48451-91B6-4E15-99C9-0FE713D5286E}"/>
    <dgm:cxn modelId="{808A55A3-7A45-463B-8870-E66256D18048}" srcId="{39F8B381-5807-488E-AC22-73DD4140ED4A}" destId="{C73C7642-F245-4585-8F88-243F9FAEF6CA}" srcOrd="2" destOrd="0" parTransId="{3E2FFE2A-E7B1-401F-BAB6-893DF909FA64}" sibTransId="{C6F235C3-B62B-4F7C-8AF0-6D3C84052041}"/>
    <dgm:cxn modelId="{D5A3769A-A56E-4E3B-B487-87D3AF14246B}" type="presParOf" srcId="{612116FE-9061-44B1-A457-8F1AFBD162E0}" destId="{7B541546-39A7-4633-AED0-6028788110D7}" srcOrd="0" destOrd="0" presId="urn:microsoft.com/office/officeart/2005/8/layout/vList2"/>
    <dgm:cxn modelId="{F9B43E94-AAC8-4218-AA68-3CCB74FF5994}" type="presParOf" srcId="{612116FE-9061-44B1-A457-8F1AFBD162E0}" destId="{9B9314F6-85CC-4C49-B24D-6AF5DF05D800}" srcOrd="1" destOrd="0" presId="urn:microsoft.com/office/officeart/2005/8/layout/vList2"/>
    <dgm:cxn modelId="{ACAA0842-102C-4852-94F2-7B883C396D97}" type="presParOf" srcId="{612116FE-9061-44B1-A457-8F1AFBD162E0}" destId="{ACAD381E-21DC-4C07-8FDD-119C2EC3BB2E}" srcOrd="2" destOrd="0" presId="urn:microsoft.com/office/officeart/2005/8/layout/vList2"/>
    <dgm:cxn modelId="{0E5A2E9E-308D-4C15-A97D-83E08E451CAD}" type="presParOf" srcId="{612116FE-9061-44B1-A457-8F1AFBD162E0}" destId="{208194AD-7544-4854-B7A4-4A67E5453B54}" srcOrd="3" destOrd="0" presId="urn:microsoft.com/office/officeart/2005/8/layout/vList2"/>
    <dgm:cxn modelId="{B6CED52A-AA81-4E17-A6E8-020199B90125}" type="presParOf" srcId="{612116FE-9061-44B1-A457-8F1AFBD162E0}" destId="{1C4BCB69-D3A6-4CCF-9871-D9B9359B8159}" srcOrd="4" destOrd="0" presId="urn:microsoft.com/office/officeart/2005/8/layout/vList2"/>
    <dgm:cxn modelId="{5C9D8B1B-929D-4D15-B7CA-D99DF80187AC}" type="presParOf" srcId="{612116FE-9061-44B1-A457-8F1AFBD162E0}" destId="{34DE5943-AAB5-4DC3-B765-99B35FCB6ECD}" srcOrd="5" destOrd="0" presId="urn:microsoft.com/office/officeart/2005/8/layout/vList2"/>
    <dgm:cxn modelId="{D93A0464-E4F5-48B3-A6C8-272928F787C7}" type="presParOf" srcId="{612116FE-9061-44B1-A457-8F1AFBD162E0}" destId="{97CBBA99-26B9-4E2D-BA76-BF47FEBF0134}" srcOrd="6" destOrd="0" presId="urn:microsoft.com/office/officeart/2005/8/layout/vList2"/>
    <dgm:cxn modelId="{EE2A205C-BFC3-46C2-9EDF-0AA1E71DA734}" type="presParOf" srcId="{612116FE-9061-44B1-A457-8F1AFBD162E0}" destId="{9A22653A-B2DB-4D9E-A633-AD2EC219A723}" srcOrd="7" destOrd="0" presId="urn:microsoft.com/office/officeart/2005/8/layout/vList2"/>
    <dgm:cxn modelId="{02690457-8566-410D-8A9A-6FC39B46EE5C}" type="presParOf" srcId="{612116FE-9061-44B1-A457-8F1AFBD162E0}" destId="{B1DDF1AD-3BC2-43B8-A8D0-A33120EFAF7C}"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B541546-39A7-4633-AED0-6028788110D7}">
      <dsp:nvSpPr>
        <dsp:cNvPr id="0" name=""/>
        <dsp:cNvSpPr/>
      </dsp:nvSpPr>
      <dsp:spPr>
        <a:xfrm>
          <a:off x="0" y="72008"/>
          <a:ext cx="7306765" cy="835379"/>
        </a:xfrm>
        <a:prstGeom prst="roundRect">
          <a:avLst/>
        </a:prstGeom>
        <a:gradFill rotWithShape="0">
          <a:gsLst>
            <a:gs pos="0">
              <a:schemeClr val="accent1">
                <a:shade val="50000"/>
                <a:hueOff val="0"/>
                <a:satOff val="0"/>
                <a:lumOff val="0"/>
                <a:alphaOff val="0"/>
                <a:tint val="35000"/>
                <a:satMod val="260000"/>
              </a:schemeClr>
            </a:gs>
            <a:gs pos="30000">
              <a:schemeClr val="accent1">
                <a:shade val="50000"/>
                <a:hueOff val="0"/>
                <a:satOff val="0"/>
                <a:lumOff val="0"/>
                <a:alphaOff val="0"/>
                <a:tint val="38000"/>
                <a:satMod val="260000"/>
              </a:schemeClr>
            </a:gs>
            <a:gs pos="75000">
              <a:schemeClr val="accent1">
                <a:shade val="50000"/>
                <a:hueOff val="0"/>
                <a:satOff val="0"/>
                <a:lumOff val="0"/>
                <a:alphaOff val="0"/>
                <a:tint val="55000"/>
                <a:satMod val="255000"/>
              </a:schemeClr>
            </a:gs>
            <a:gs pos="100000">
              <a:schemeClr val="accent1">
                <a:shade val="50000"/>
                <a:hueOff val="0"/>
                <a:satOff val="0"/>
                <a:lumOff val="0"/>
                <a:alphaOff val="0"/>
                <a:tint val="70000"/>
                <a:satMod val="255000"/>
              </a:schemeClr>
            </a:gs>
          </a:gsLst>
          <a:path path="circle">
            <a:fillToRect l="5000" t="100000" r="120000" b="10000"/>
          </a:path>
        </a:gradFill>
        <a:ln>
          <a:noFill/>
        </a:ln>
        <a:effectLst>
          <a:outerShdw blurRad="50800" dist="25000" dir="5400000" rotWithShape="0">
            <a:srgbClr val="000000">
              <a:alpha val="40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0010" tIns="80010" rIns="80010" bIns="80010" numCol="1" spcCol="1270" anchor="ctr" anchorCtr="0">
          <a:noAutofit/>
        </a:bodyPr>
        <a:lstStyle/>
        <a:p>
          <a:pPr lvl="0" algn="l" defTabSz="933450">
            <a:lnSpc>
              <a:spcPct val="90000"/>
            </a:lnSpc>
            <a:spcBef>
              <a:spcPct val="0"/>
            </a:spcBef>
            <a:spcAft>
              <a:spcPct val="35000"/>
            </a:spcAft>
          </a:pPr>
          <a:r>
            <a:rPr lang="cs-CZ" sz="2100" kern="1200" dirty="0"/>
            <a:t>Název školy</a:t>
          </a:r>
          <a:r>
            <a:rPr lang="cs-CZ" sz="2100" b="1" kern="1200" dirty="0" smtClean="0"/>
            <a:t>: Základní škola a Mateřská škola Troskotovice, příspěvková organizace</a:t>
          </a:r>
          <a:endParaRPr lang="cs-CZ" sz="2100" kern="1200" dirty="0"/>
        </a:p>
      </dsp:txBody>
      <dsp:txXfrm>
        <a:off x="40780" y="112788"/>
        <a:ext cx="7225205" cy="753819"/>
      </dsp:txXfrm>
    </dsp:sp>
    <dsp:sp modelId="{ACAD381E-21DC-4C07-8FDD-119C2EC3BB2E}">
      <dsp:nvSpPr>
        <dsp:cNvPr id="0" name=""/>
        <dsp:cNvSpPr/>
      </dsp:nvSpPr>
      <dsp:spPr>
        <a:xfrm>
          <a:off x="0" y="918697"/>
          <a:ext cx="7306765" cy="835379"/>
        </a:xfrm>
        <a:prstGeom prst="roundRect">
          <a:avLst/>
        </a:prstGeom>
        <a:gradFill rotWithShape="0">
          <a:gsLst>
            <a:gs pos="0">
              <a:schemeClr val="accent1">
                <a:shade val="50000"/>
                <a:hueOff val="-211455"/>
                <a:satOff val="12830"/>
                <a:lumOff val="16672"/>
                <a:alphaOff val="0"/>
                <a:tint val="35000"/>
                <a:satMod val="260000"/>
              </a:schemeClr>
            </a:gs>
            <a:gs pos="30000">
              <a:schemeClr val="accent1">
                <a:shade val="50000"/>
                <a:hueOff val="-211455"/>
                <a:satOff val="12830"/>
                <a:lumOff val="16672"/>
                <a:alphaOff val="0"/>
                <a:tint val="38000"/>
                <a:satMod val="260000"/>
              </a:schemeClr>
            </a:gs>
            <a:gs pos="75000">
              <a:schemeClr val="accent1">
                <a:shade val="50000"/>
                <a:hueOff val="-211455"/>
                <a:satOff val="12830"/>
                <a:lumOff val="16672"/>
                <a:alphaOff val="0"/>
                <a:tint val="55000"/>
                <a:satMod val="255000"/>
              </a:schemeClr>
            </a:gs>
            <a:gs pos="100000">
              <a:schemeClr val="accent1">
                <a:shade val="50000"/>
                <a:hueOff val="-211455"/>
                <a:satOff val="12830"/>
                <a:lumOff val="16672"/>
                <a:alphaOff val="0"/>
                <a:tint val="70000"/>
                <a:satMod val="255000"/>
              </a:schemeClr>
            </a:gs>
          </a:gsLst>
          <a:path path="circle">
            <a:fillToRect l="5000" t="100000" r="120000" b="10000"/>
          </a:path>
        </a:gradFill>
        <a:ln>
          <a:noFill/>
        </a:ln>
        <a:effectLst>
          <a:outerShdw blurRad="50800" dist="25000" dir="5400000" rotWithShape="0">
            <a:srgbClr val="000000">
              <a:alpha val="40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0010" tIns="80010" rIns="80010" bIns="80010" numCol="1" spcCol="1270" anchor="ctr" anchorCtr="0">
          <a:noAutofit/>
        </a:bodyPr>
        <a:lstStyle/>
        <a:p>
          <a:pPr lvl="0" algn="l" defTabSz="933450">
            <a:lnSpc>
              <a:spcPct val="90000"/>
            </a:lnSpc>
            <a:spcBef>
              <a:spcPct val="0"/>
            </a:spcBef>
            <a:spcAft>
              <a:spcPct val="35000"/>
            </a:spcAft>
          </a:pPr>
          <a:r>
            <a:rPr lang="cs-CZ" sz="2100" kern="1200" dirty="0" smtClean="0"/>
            <a:t>Autor</a:t>
          </a:r>
          <a:r>
            <a:rPr lang="cs-CZ" sz="2100" kern="1200" smtClean="0"/>
            <a:t>: Mgr. </a:t>
          </a:r>
          <a:r>
            <a:rPr lang="cs-CZ" sz="2100" kern="1200" dirty="0" smtClean="0"/>
            <a:t>Vlasta Šujanová</a:t>
          </a:r>
          <a:endParaRPr lang="cs-CZ" sz="2100" kern="1200" dirty="0"/>
        </a:p>
      </dsp:txBody>
      <dsp:txXfrm>
        <a:off x="40780" y="959477"/>
        <a:ext cx="7225205" cy="753819"/>
      </dsp:txXfrm>
    </dsp:sp>
    <dsp:sp modelId="{1C4BCB69-D3A6-4CCF-9871-D9B9359B8159}">
      <dsp:nvSpPr>
        <dsp:cNvPr id="0" name=""/>
        <dsp:cNvSpPr/>
      </dsp:nvSpPr>
      <dsp:spPr>
        <a:xfrm>
          <a:off x="0" y="1814557"/>
          <a:ext cx="7306765" cy="835379"/>
        </a:xfrm>
        <a:prstGeom prst="roundRect">
          <a:avLst/>
        </a:prstGeom>
        <a:gradFill rotWithShape="0">
          <a:gsLst>
            <a:gs pos="0">
              <a:schemeClr val="accent1">
                <a:shade val="50000"/>
                <a:hueOff val="-422910"/>
                <a:satOff val="25659"/>
                <a:lumOff val="33343"/>
                <a:alphaOff val="0"/>
                <a:tint val="35000"/>
                <a:satMod val="260000"/>
              </a:schemeClr>
            </a:gs>
            <a:gs pos="30000">
              <a:schemeClr val="accent1">
                <a:shade val="50000"/>
                <a:hueOff val="-422910"/>
                <a:satOff val="25659"/>
                <a:lumOff val="33343"/>
                <a:alphaOff val="0"/>
                <a:tint val="38000"/>
                <a:satMod val="260000"/>
              </a:schemeClr>
            </a:gs>
            <a:gs pos="75000">
              <a:schemeClr val="accent1">
                <a:shade val="50000"/>
                <a:hueOff val="-422910"/>
                <a:satOff val="25659"/>
                <a:lumOff val="33343"/>
                <a:alphaOff val="0"/>
                <a:tint val="55000"/>
                <a:satMod val="255000"/>
              </a:schemeClr>
            </a:gs>
            <a:gs pos="100000">
              <a:schemeClr val="accent1">
                <a:shade val="50000"/>
                <a:hueOff val="-422910"/>
                <a:satOff val="25659"/>
                <a:lumOff val="33343"/>
                <a:alphaOff val="0"/>
                <a:tint val="70000"/>
                <a:satMod val="255000"/>
              </a:schemeClr>
            </a:gs>
          </a:gsLst>
          <a:path path="circle">
            <a:fillToRect l="5000" t="100000" r="120000" b="10000"/>
          </a:path>
        </a:gradFill>
        <a:ln>
          <a:noFill/>
        </a:ln>
        <a:effectLst>
          <a:outerShdw blurRad="50800" dist="25000" dir="5400000" rotWithShape="0">
            <a:srgbClr val="000000">
              <a:alpha val="40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0010" tIns="80010" rIns="80010" bIns="80010" numCol="1" spcCol="1270" anchor="ctr" anchorCtr="0">
          <a:noAutofit/>
        </a:bodyPr>
        <a:lstStyle/>
        <a:p>
          <a:pPr lvl="0" algn="l" defTabSz="933450">
            <a:lnSpc>
              <a:spcPct val="90000"/>
            </a:lnSpc>
            <a:spcBef>
              <a:spcPct val="0"/>
            </a:spcBef>
            <a:spcAft>
              <a:spcPct val="35000"/>
            </a:spcAft>
          </a:pPr>
          <a:r>
            <a:rPr lang="cs-CZ" sz="2100" kern="1200" dirty="0"/>
            <a:t>Téma</a:t>
          </a:r>
          <a:r>
            <a:rPr lang="cs-CZ" sz="2100" kern="1200" dirty="0" smtClean="0"/>
            <a:t>: </a:t>
          </a:r>
          <a:r>
            <a:rPr lang="cs-CZ" sz="2100" kern="1200" smtClean="0"/>
            <a:t>Čtení 3 -  </a:t>
          </a:r>
          <a:r>
            <a:rPr lang="cs-CZ" sz="2100" kern="1200" dirty="0" smtClean="0"/>
            <a:t>poctivost, pravdomluvnost</a:t>
          </a:r>
          <a:endParaRPr lang="cs-CZ" sz="2100" kern="1200" dirty="0"/>
        </a:p>
      </dsp:txBody>
      <dsp:txXfrm>
        <a:off x="40780" y="1855337"/>
        <a:ext cx="7225205" cy="753819"/>
      </dsp:txXfrm>
    </dsp:sp>
    <dsp:sp modelId="{97CBBA99-26B9-4E2D-BA76-BF47FEBF0134}">
      <dsp:nvSpPr>
        <dsp:cNvPr id="0" name=""/>
        <dsp:cNvSpPr/>
      </dsp:nvSpPr>
      <dsp:spPr>
        <a:xfrm>
          <a:off x="0" y="2710417"/>
          <a:ext cx="7306765" cy="835379"/>
        </a:xfrm>
        <a:prstGeom prst="roundRect">
          <a:avLst/>
        </a:prstGeom>
        <a:gradFill rotWithShape="0">
          <a:gsLst>
            <a:gs pos="0">
              <a:schemeClr val="accent1">
                <a:shade val="50000"/>
                <a:hueOff val="-422910"/>
                <a:satOff val="25659"/>
                <a:lumOff val="33343"/>
                <a:alphaOff val="0"/>
                <a:tint val="35000"/>
                <a:satMod val="260000"/>
              </a:schemeClr>
            </a:gs>
            <a:gs pos="30000">
              <a:schemeClr val="accent1">
                <a:shade val="50000"/>
                <a:hueOff val="-422910"/>
                <a:satOff val="25659"/>
                <a:lumOff val="33343"/>
                <a:alphaOff val="0"/>
                <a:tint val="38000"/>
                <a:satMod val="260000"/>
              </a:schemeClr>
            </a:gs>
            <a:gs pos="75000">
              <a:schemeClr val="accent1">
                <a:shade val="50000"/>
                <a:hueOff val="-422910"/>
                <a:satOff val="25659"/>
                <a:lumOff val="33343"/>
                <a:alphaOff val="0"/>
                <a:tint val="55000"/>
                <a:satMod val="255000"/>
              </a:schemeClr>
            </a:gs>
            <a:gs pos="100000">
              <a:schemeClr val="accent1">
                <a:shade val="50000"/>
                <a:hueOff val="-422910"/>
                <a:satOff val="25659"/>
                <a:lumOff val="33343"/>
                <a:alphaOff val="0"/>
                <a:tint val="70000"/>
                <a:satMod val="255000"/>
              </a:schemeClr>
            </a:gs>
          </a:gsLst>
          <a:path path="circle">
            <a:fillToRect l="5000" t="100000" r="120000" b="10000"/>
          </a:path>
        </a:gradFill>
        <a:ln>
          <a:noFill/>
        </a:ln>
        <a:effectLst>
          <a:outerShdw blurRad="50800" dist="25000" dir="5400000" rotWithShape="0">
            <a:srgbClr val="000000">
              <a:alpha val="40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0010" tIns="80010" rIns="80010" bIns="80010" numCol="1" spcCol="1270" anchor="ctr" anchorCtr="0">
          <a:noAutofit/>
        </a:bodyPr>
        <a:lstStyle/>
        <a:p>
          <a:pPr lvl="0" algn="l" defTabSz="933450">
            <a:lnSpc>
              <a:spcPct val="90000"/>
            </a:lnSpc>
            <a:spcBef>
              <a:spcPct val="0"/>
            </a:spcBef>
            <a:spcAft>
              <a:spcPct val="35000"/>
            </a:spcAft>
          </a:pPr>
          <a:r>
            <a:rPr lang="cs-CZ" sz="2100" kern="1200" dirty="0" smtClean="0"/>
            <a:t>Číslo projektu : 59</a:t>
          </a:r>
          <a:endParaRPr lang="cs-CZ" sz="2100" kern="1200" dirty="0"/>
        </a:p>
      </dsp:txBody>
      <dsp:txXfrm>
        <a:off x="40780" y="2751197"/>
        <a:ext cx="7225205" cy="753819"/>
      </dsp:txXfrm>
    </dsp:sp>
    <dsp:sp modelId="{B1DDF1AD-3BC2-43B8-A8D0-A33120EFAF7C}">
      <dsp:nvSpPr>
        <dsp:cNvPr id="0" name=""/>
        <dsp:cNvSpPr/>
      </dsp:nvSpPr>
      <dsp:spPr>
        <a:xfrm>
          <a:off x="0" y="3606278"/>
          <a:ext cx="7306765" cy="835379"/>
        </a:xfrm>
        <a:prstGeom prst="roundRect">
          <a:avLst/>
        </a:prstGeom>
        <a:gradFill rotWithShape="0">
          <a:gsLst>
            <a:gs pos="0">
              <a:schemeClr val="accent1">
                <a:shade val="50000"/>
                <a:hueOff val="-211455"/>
                <a:satOff val="12830"/>
                <a:lumOff val="16672"/>
                <a:alphaOff val="0"/>
                <a:tint val="35000"/>
                <a:satMod val="260000"/>
              </a:schemeClr>
            </a:gs>
            <a:gs pos="30000">
              <a:schemeClr val="accent1">
                <a:shade val="50000"/>
                <a:hueOff val="-211455"/>
                <a:satOff val="12830"/>
                <a:lumOff val="16672"/>
                <a:alphaOff val="0"/>
                <a:tint val="38000"/>
                <a:satMod val="260000"/>
              </a:schemeClr>
            </a:gs>
            <a:gs pos="75000">
              <a:schemeClr val="accent1">
                <a:shade val="50000"/>
                <a:hueOff val="-211455"/>
                <a:satOff val="12830"/>
                <a:lumOff val="16672"/>
                <a:alphaOff val="0"/>
                <a:tint val="55000"/>
                <a:satMod val="255000"/>
              </a:schemeClr>
            </a:gs>
            <a:gs pos="100000">
              <a:schemeClr val="accent1">
                <a:shade val="50000"/>
                <a:hueOff val="-211455"/>
                <a:satOff val="12830"/>
                <a:lumOff val="16672"/>
                <a:alphaOff val="0"/>
                <a:tint val="70000"/>
                <a:satMod val="255000"/>
              </a:schemeClr>
            </a:gs>
          </a:gsLst>
          <a:path path="circle">
            <a:fillToRect l="5000" t="100000" r="120000" b="10000"/>
          </a:path>
        </a:gradFill>
        <a:ln>
          <a:noFill/>
        </a:ln>
        <a:effectLst>
          <a:outerShdw blurRad="50800" dist="25000" dir="5400000" rotWithShape="0">
            <a:srgbClr val="000000">
              <a:alpha val="40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0010" tIns="80010" rIns="80010" bIns="80010" numCol="1" spcCol="1270" anchor="ctr" anchorCtr="0">
          <a:noAutofit/>
        </a:bodyPr>
        <a:lstStyle/>
        <a:p>
          <a:pPr lvl="0" algn="l" defTabSz="933450">
            <a:lnSpc>
              <a:spcPct val="90000"/>
            </a:lnSpc>
            <a:spcBef>
              <a:spcPct val="0"/>
            </a:spcBef>
            <a:spcAft>
              <a:spcPct val="35000"/>
            </a:spcAft>
          </a:pPr>
          <a:r>
            <a:rPr lang="cs-CZ" sz="2100" kern="1200" dirty="0" smtClean="0"/>
            <a:t>Vytvořeno: 24.8.2013 </a:t>
          </a:r>
          <a:endParaRPr lang="cs-CZ" sz="2100" kern="1200" dirty="0"/>
        </a:p>
      </dsp:txBody>
      <dsp:txXfrm>
        <a:off x="40780" y="3647058"/>
        <a:ext cx="7225205" cy="753819"/>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í snímek">
    <p:bg>
      <p:bgRef idx="1001">
        <a:schemeClr val="bg1"/>
      </p:bgRef>
    </p:bg>
    <p:spTree>
      <p:nvGrpSpPr>
        <p:cNvPr id="1" name=""/>
        <p:cNvGrpSpPr/>
        <p:nvPr/>
      </p:nvGrpSpPr>
      <p:grpSpPr>
        <a:xfrm>
          <a:off x="0" y="0"/>
          <a:ext cx="0" cy="0"/>
          <a:chOff x="0" y="0"/>
          <a:chExt cx="0" cy="0"/>
        </a:xfrm>
      </p:grpSpPr>
      <p:sp>
        <p:nvSpPr>
          <p:cNvPr id="8" name="Nadpis 7"/>
          <p:cNvSpPr>
            <a:spLocks noGrp="1"/>
          </p:cNvSpPr>
          <p:nvPr>
            <p:ph type="ctrTitle"/>
          </p:nvPr>
        </p:nvSpPr>
        <p:spPr>
          <a:xfrm>
            <a:off x="2286000" y="3124200"/>
            <a:ext cx="6172200" cy="1894362"/>
          </a:xfrm>
        </p:spPr>
        <p:txBody>
          <a:bodyPr/>
          <a:lstStyle>
            <a:lvl1pPr>
              <a:defRPr b="1"/>
            </a:lvl1pPr>
          </a:lstStyle>
          <a:p>
            <a:r>
              <a:rPr kumimoji="0" lang="cs-CZ" smtClean="0"/>
              <a:t>Kliknutím lze upravit styl.</a:t>
            </a:r>
            <a:endParaRPr kumimoji="0" lang="en-US"/>
          </a:p>
        </p:txBody>
      </p:sp>
      <p:sp>
        <p:nvSpPr>
          <p:cNvPr id="9" name="Podnadpis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cs-CZ" smtClean="0"/>
              <a:t>Kliknutím lze upravit styl předlohy.</a:t>
            </a:r>
            <a:endParaRPr kumimoji="0" lang="en-US"/>
          </a:p>
        </p:txBody>
      </p:sp>
      <p:sp>
        <p:nvSpPr>
          <p:cNvPr id="28" name="Zástupný symbol pro datum 27"/>
          <p:cNvSpPr>
            <a:spLocks noGrp="1"/>
          </p:cNvSpPr>
          <p:nvPr>
            <p:ph type="dt" sz="half" idx="10"/>
          </p:nvPr>
        </p:nvSpPr>
        <p:spPr bwMode="auto">
          <a:xfrm rot="5400000">
            <a:off x="7764621" y="1174097"/>
            <a:ext cx="2286000" cy="381000"/>
          </a:xfrm>
        </p:spPr>
        <p:txBody>
          <a:bodyPr/>
          <a:lstStyle/>
          <a:p>
            <a:fld id="{E8B05337-D0E9-40BD-99B4-56504AAF7890}" type="datetimeFigureOut">
              <a:rPr lang="cs-CZ" smtClean="0"/>
              <a:t>1.11.2013</a:t>
            </a:fld>
            <a:endParaRPr lang="cs-CZ"/>
          </a:p>
        </p:txBody>
      </p:sp>
      <p:sp>
        <p:nvSpPr>
          <p:cNvPr id="17" name="Zástupný symbol pro zápatí 16"/>
          <p:cNvSpPr>
            <a:spLocks noGrp="1"/>
          </p:cNvSpPr>
          <p:nvPr>
            <p:ph type="ftr" sz="quarter" idx="11"/>
          </p:nvPr>
        </p:nvSpPr>
        <p:spPr bwMode="auto">
          <a:xfrm rot="5400000">
            <a:off x="7077269" y="4181669"/>
            <a:ext cx="3657600" cy="384048"/>
          </a:xfrm>
        </p:spPr>
        <p:txBody>
          <a:bodyPr/>
          <a:lstStyle/>
          <a:p>
            <a:endParaRPr lang="cs-CZ"/>
          </a:p>
        </p:txBody>
      </p:sp>
      <p:sp>
        <p:nvSpPr>
          <p:cNvPr id="10" name="Obdélník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Obdélník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Obdélník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Obdélník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Přímá spojnice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Přímá spojnice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Přímá spojnice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Přímá spojnice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Přímá spojnice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Přímá spojnice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Obdélník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ál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ál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Ovál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Ovál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Ovál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Zástupný symbol pro číslo snímku 28"/>
          <p:cNvSpPr>
            <a:spLocks noGrp="1"/>
          </p:cNvSpPr>
          <p:nvPr>
            <p:ph type="sldNum" sz="quarter" idx="12"/>
          </p:nvPr>
        </p:nvSpPr>
        <p:spPr bwMode="auto">
          <a:xfrm>
            <a:off x="1325544" y="4928702"/>
            <a:ext cx="609600" cy="517524"/>
          </a:xfrm>
        </p:spPr>
        <p:txBody>
          <a:bodyPr/>
          <a:lstStyle/>
          <a:p>
            <a:fld id="{ABF45F43-DD1A-4F9E-8FD8-4B2A2857306A}" type="slidenum">
              <a:rPr lang="cs-CZ" smtClean="0"/>
              <a:t>‹#›</a:t>
            </a:fld>
            <a:endParaRPr lang="cs-CZ"/>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cs-CZ" smtClean="0"/>
              <a:t>Kliknutím lze upravit styl.</a:t>
            </a:r>
            <a:endParaRPr kumimoji="0" lang="en-US"/>
          </a:p>
        </p:txBody>
      </p:sp>
      <p:sp>
        <p:nvSpPr>
          <p:cNvPr id="8" name="Zástupný symbol pro obsah 7"/>
          <p:cNvSpPr>
            <a:spLocks noGrp="1"/>
          </p:cNvSpPr>
          <p:nvPr>
            <p:ph sz="quarter" idx="1"/>
          </p:nvPr>
        </p:nvSpPr>
        <p:spPr>
          <a:xfrm>
            <a:off x="457200" y="1600200"/>
            <a:ext cx="7467600" cy="4873752"/>
          </a:xfrm>
        </p:spPr>
        <p:txBody>
          <a:body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7" name="Zástupný symbol pro datum 6"/>
          <p:cNvSpPr>
            <a:spLocks noGrp="1"/>
          </p:cNvSpPr>
          <p:nvPr>
            <p:ph type="dt" sz="half" idx="14"/>
          </p:nvPr>
        </p:nvSpPr>
        <p:spPr/>
        <p:txBody>
          <a:bodyPr rtlCol="0"/>
          <a:lstStyle/>
          <a:p>
            <a:fld id="{E8B05337-D0E9-40BD-99B4-56504AAF7890}" type="datetimeFigureOut">
              <a:rPr lang="cs-CZ" smtClean="0"/>
              <a:t>1.11.2013</a:t>
            </a:fld>
            <a:endParaRPr lang="cs-CZ"/>
          </a:p>
        </p:txBody>
      </p:sp>
      <p:sp>
        <p:nvSpPr>
          <p:cNvPr id="9" name="Zástupný symbol pro číslo snímku 8"/>
          <p:cNvSpPr>
            <a:spLocks noGrp="1"/>
          </p:cNvSpPr>
          <p:nvPr>
            <p:ph type="sldNum" sz="quarter" idx="15"/>
          </p:nvPr>
        </p:nvSpPr>
        <p:spPr/>
        <p:txBody>
          <a:bodyPr rtlCol="0"/>
          <a:lstStyle/>
          <a:p>
            <a:fld id="{ABF45F43-DD1A-4F9E-8FD8-4B2A2857306A}" type="slidenum">
              <a:rPr lang="cs-CZ" smtClean="0"/>
              <a:t>‹#›</a:t>
            </a:fld>
            <a:endParaRPr lang="cs-CZ"/>
          </a:p>
        </p:txBody>
      </p:sp>
      <p:sp>
        <p:nvSpPr>
          <p:cNvPr id="10" name="Zástupný symbol pro zápatí 9"/>
          <p:cNvSpPr>
            <a:spLocks noGrp="1"/>
          </p:cNvSpPr>
          <p:nvPr>
            <p:ph type="ftr" sz="quarter" idx="16"/>
          </p:nvPr>
        </p:nvSpPr>
        <p:spPr/>
        <p:txBody>
          <a:bodyPr rtlCol="0"/>
          <a:lstStyle/>
          <a:p>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Záhlaví části">
    <p:bg>
      <p:bgRef idx="1001">
        <a:schemeClr val="bg2"/>
      </p:bgRef>
    </p:bg>
    <p:spTree>
      <p:nvGrpSpPr>
        <p:cNvPr id="1" name=""/>
        <p:cNvGrpSpPr/>
        <p:nvPr/>
      </p:nvGrpSpPr>
      <p:grpSpPr>
        <a:xfrm>
          <a:off x="0" y="0"/>
          <a:ext cx="0" cy="0"/>
          <a:chOff x="0" y="0"/>
          <a:chExt cx="0" cy="0"/>
        </a:xfrm>
      </p:grpSpPr>
      <p:sp>
        <p:nvSpPr>
          <p:cNvPr id="2" name="Nadpis 1"/>
          <p:cNvSpPr>
            <a:spLocks noGrp="1"/>
          </p:cNvSpPr>
          <p:nvPr>
            <p:ph type="title"/>
          </p:nvPr>
        </p:nvSpPr>
        <p:spPr>
          <a:xfrm>
            <a:off x="2286000" y="2895600"/>
            <a:ext cx="6172200" cy="2053590"/>
          </a:xfrm>
        </p:spPr>
        <p:txBody>
          <a:bodyPr/>
          <a:lstStyle>
            <a:lvl1pPr algn="l">
              <a:buNone/>
              <a:defRPr sz="3000" b="1" cap="small" baseline="0"/>
            </a:lvl1pPr>
          </a:lstStyle>
          <a:p>
            <a:r>
              <a:rPr kumimoji="0" lang="cs-CZ" smtClean="0"/>
              <a:t>Kliknutím lze upravit styl.</a:t>
            </a:r>
            <a:endParaRPr kumimoji="0" lang="en-US"/>
          </a:p>
        </p:txBody>
      </p:sp>
      <p:sp>
        <p:nvSpPr>
          <p:cNvPr id="3" name="Zástupný symbol pro text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cs-CZ" smtClean="0"/>
              <a:t>Kliknutím lze upravit styly předlohy textu.</a:t>
            </a:r>
          </a:p>
        </p:txBody>
      </p:sp>
      <p:sp>
        <p:nvSpPr>
          <p:cNvPr id="4" name="Zástupný symbol pro datum 3"/>
          <p:cNvSpPr>
            <a:spLocks noGrp="1"/>
          </p:cNvSpPr>
          <p:nvPr>
            <p:ph type="dt" sz="half" idx="10"/>
          </p:nvPr>
        </p:nvSpPr>
        <p:spPr bwMode="auto">
          <a:xfrm rot="5400000">
            <a:off x="7763256" y="1170432"/>
            <a:ext cx="2286000" cy="381000"/>
          </a:xfrm>
        </p:spPr>
        <p:txBody>
          <a:bodyPr/>
          <a:lstStyle/>
          <a:p>
            <a:fld id="{E8B05337-D0E9-40BD-99B4-56504AAF7890}" type="datetimeFigureOut">
              <a:rPr lang="cs-CZ" smtClean="0"/>
              <a:t>1.11.2013</a:t>
            </a:fld>
            <a:endParaRPr lang="cs-CZ"/>
          </a:p>
        </p:txBody>
      </p:sp>
      <p:sp>
        <p:nvSpPr>
          <p:cNvPr id="5" name="Zástupný symbol pro zápatí 4"/>
          <p:cNvSpPr>
            <a:spLocks noGrp="1"/>
          </p:cNvSpPr>
          <p:nvPr>
            <p:ph type="ftr" sz="quarter" idx="11"/>
          </p:nvPr>
        </p:nvSpPr>
        <p:spPr bwMode="auto">
          <a:xfrm rot="5400000">
            <a:off x="7077456" y="4178808"/>
            <a:ext cx="3657600" cy="384048"/>
          </a:xfrm>
        </p:spPr>
        <p:txBody>
          <a:bodyPr/>
          <a:lstStyle/>
          <a:p>
            <a:endParaRPr lang="cs-CZ"/>
          </a:p>
        </p:txBody>
      </p:sp>
      <p:sp>
        <p:nvSpPr>
          <p:cNvPr id="9" name="Obdélník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Obdélník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bdélník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Obdélník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Přímá spojnice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Přímá spojnice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Přímá spojnice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Přímá spojnice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Přímá spojnice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Obdélník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Ovál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Ovál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ál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Ovál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ál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Přímá spojnice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Zástupný symbol pro číslo snímku 5"/>
          <p:cNvSpPr>
            <a:spLocks noGrp="1"/>
          </p:cNvSpPr>
          <p:nvPr>
            <p:ph type="sldNum" sz="quarter" idx="12"/>
          </p:nvPr>
        </p:nvSpPr>
        <p:spPr bwMode="auto">
          <a:xfrm>
            <a:off x="1340616" y="4928702"/>
            <a:ext cx="609600" cy="517524"/>
          </a:xfrm>
        </p:spPr>
        <p:txBody>
          <a:bodyPr/>
          <a:lstStyle/>
          <a:p>
            <a:fld id="{ABF45F43-DD1A-4F9E-8FD8-4B2A2857306A}" type="slidenum">
              <a:rPr lang="cs-CZ" smtClean="0"/>
              <a:t>‹#›</a:t>
            </a:fld>
            <a:endParaRPr lang="cs-CZ"/>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cs-CZ" smtClean="0"/>
              <a:t>Kliknutím lze upravit styl.</a:t>
            </a:r>
            <a:endParaRPr kumimoji="0" lang="en-US"/>
          </a:p>
        </p:txBody>
      </p:sp>
      <p:sp>
        <p:nvSpPr>
          <p:cNvPr id="5" name="Zástupný symbol pro datum 4"/>
          <p:cNvSpPr>
            <a:spLocks noGrp="1"/>
          </p:cNvSpPr>
          <p:nvPr>
            <p:ph type="dt" sz="half" idx="10"/>
          </p:nvPr>
        </p:nvSpPr>
        <p:spPr/>
        <p:txBody>
          <a:bodyPr/>
          <a:lstStyle/>
          <a:p>
            <a:fld id="{E8B05337-D0E9-40BD-99B4-56504AAF7890}" type="datetimeFigureOut">
              <a:rPr lang="cs-CZ" smtClean="0"/>
              <a:t>1.11.2013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ABF45F43-DD1A-4F9E-8FD8-4B2A2857306A}" type="slidenum">
              <a:rPr lang="cs-CZ" smtClean="0"/>
              <a:t>‹#›</a:t>
            </a:fld>
            <a:endParaRPr lang="cs-CZ"/>
          </a:p>
        </p:txBody>
      </p:sp>
      <p:sp>
        <p:nvSpPr>
          <p:cNvPr id="9" name="Zástupný symbol pro obsah 8"/>
          <p:cNvSpPr>
            <a:spLocks noGrp="1"/>
          </p:cNvSpPr>
          <p:nvPr>
            <p:ph sz="quarter" idx="1"/>
          </p:nvPr>
        </p:nvSpPr>
        <p:spPr>
          <a:xfrm>
            <a:off x="457200" y="1600200"/>
            <a:ext cx="3657600" cy="4572000"/>
          </a:xfrm>
        </p:spPr>
        <p:txBody>
          <a:body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11" name="Zástupný symbol pro obsah 10"/>
          <p:cNvSpPr>
            <a:spLocks noGrp="1"/>
          </p:cNvSpPr>
          <p:nvPr>
            <p:ph sz="quarter" idx="2"/>
          </p:nvPr>
        </p:nvSpPr>
        <p:spPr>
          <a:xfrm>
            <a:off x="4270248" y="1600200"/>
            <a:ext cx="3657600" cy="4572000"/>
          </a:xfrm>
        </p:spPr>
        <p:txBody>
          <a:body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7543800" cy="1143000"/>
          </a:xfrm>
        </p:spPr>
        <p:txBody>
          <a:bodyPr anchor="b"/>
          <a:lstStyle>
            <a:lvl1pPr>
              <a:defRPr/>
            </a:lvl1pPr>
          </a:lstStyle>
          <a:p>
            <a:r>
              <a:rPr kumimoji="0" lang="cs-CZ" smtClean="0"/>
              <a:t>Kliknutím lze upravit styl.</a:t>
            </a:r>
            <a:endParaRPr kumimoji="0" lang="en-US"/>
          </a:p>
        </p:txBody>
      </p:sp>
      <p:sp>
        <p:nvSpPr>
          <p:cNvPr id="7" name="Zástupný symbol pro datum 6"/>
          <p:cNvSpPr>
            <a:spLocks noGrp="1"/>
          </p:cNvSpPr>
          <p:nvPr>
            <p:ph type="dt" sz="half" idx="10"/>
          </p:nvPr>
        </p:nvSpPr>
        <p:spPr/>
        <p:txBody>
          <a:bodyPr/>
          <a:lstStyle/>
          <a:p>
            <a:fld id="{E8B05337-D0E9-40BD-99B4-56504AAF7890}" type="datetimeFigureOut">
              <a:rPr lang="cs-CZ" smtClean="0"/>
              <a:t>1.11.2013</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ABF45F43-DD1A-4F9E-8FD8-4B2A2857306A}" type="slidenum">
              <a:rPr lang="cs-CZ" smtClean="0"/>
              <a:t>‹#›</a:t>
            </a:fld>
            <a:endParaRPr lang="cs-CZ"/>
          </a:p>
        </p:txBody>
      </p:sp>
      <p:sp>
        <p:nvSpPr>
          <p:cNvPr id="11" name="Zástupný symbol pro obsah 10"/>
          <p:cNvSpPr>
            <a:spLocks noGrp="1"/>
          </p:cNvSpPr>
          <p:nvPr>
            <p:ph sz="quarter" idx="2"/>
          </p:nvPr>
        </p:nvSpPr>
        <p:spPr>
          <a:xfrm>
            <a:off x="457200" y="2362200"/>
            <a:ext cx="3657600" cy="3886200"/>
          </a:xfrm>
        </p:spPr>
        <p:txBody>
          <a:body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13" name="Zástupný symbol pro obsah 12"/>
          <p:cNvSpPr>
            <a:spLocks noGrp="1"/>
          </p:cNvSpPr>
          <p:nvPr>
            <p:ph sz="quarter" idx="4"/>
          </p:nvPr>
        </p:nvSpPr>
        <p:spPr>
          <a:xfrm>
            <a:off x="4371975" y="2362200"/>
            <a:ext cx="3657600" cy="3886200"/>
          </a:xfrm>
        </p:spPr>
        <p:txBody>
          <a:body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12" name="Zástupný symbol pro text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cs-CZ" smtClean="0"/>
              <a:t>Kliknutím lze upravit styly předlohy textu.</a:t>
            </a:r>
          </a:p>
        </p:txBody>
      </p:sp>
      <p:sp>
        <p:nvSpPr>
          <p:cNvPr id="14" name="Zástupný symbol pro text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cs-CZ" smtClean="0"/>
              <a:t>Kliknutím lze upravit styly předlohy textu.</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cs-CZ" smtClean="0"/>
              <a:t>Kliknutím lze upravit styl.</a:t>
            </a:r>
            <a:endParaRPr kumimoji="0" lang="en-US"/>
          </a:p>
        </p:txBody>
      </p:sp>
      <p:sp>
        <p:nvSpPr>
          <p:cNvPr id="6" name="Zástupný symbol pro datum 5"/>
          <p:cNvSpPr>
            <a:spLocks noGrp="1"/>
          </p:cNvSpPr>
          <p:nvPr>
            <p:ph type="dt" sz="half" idx="10"/>
          </p:nvPr>
        </p:nvSpPr>
        <p:spPr/>
        <p:txBody>
          <a:bodyPr rtlCol="0"/>
          <a:lstStyle/>
          <a:p>
            <a:fld id="{E8B05337-D0E9-40BD-99B4-56504AAF7890}" type="datetimeFigureOut">
              <a:rPr lang="cs-CZ" smtClean="0"/>
              <a:t>1.11.2013</a:t>
            </a:fld>
            <a:endParaRPr lang="cs-CZ"/>
          </a:p>
        </p:txBody>
      </p:sp>
      <p:sp>
        <p:nvSpPr>
          <p:cNvPr id="7" name="Zástupný symbol pro číslo snímku 6"/>
          <p:cNvSpPr>
            <a:spLocks noGrp="1"/>
          </p:cNvSpPr>
          <p:nvPr>
            <p:ph type="sldNum" sz="quarter" idx="11"/>
          </p:nvPr>
        </p:nvSpPr>
        <p:spPr/>
        <p:txBody>
          <a:bodyPr rtlCol="0"/>
          <a:lstStyle/>
          <a:p>
            <a:fld id="{ABF45F43-DD1A-4F9E-8FD8-4B2A2857306A}" type="slidenum">
              <a:rPr lang="cs-CZ" smtClean="0"/>
              <a:t>‹#›</a:t>
            </a:fld>
            <a:endParaRPr lang="cs-CZ"/>
          </a:p>
        </p:txBody>
      </p:sp>
      <p:sp>
        <p:nvSpPr>
          <p:cNvPr id="8" name="Zástupný symbol pro zápatí 7"/>
          <p:cNvSpPr>
            <a:spLocks noGrp="1"/>
          </p:cNvSpPr>
          <p:nvPr>
            <p:ph type="ftr" sz="quarter" idx="12"/>
          </p:nvPr>
        </p:nvSpPr>
        <p:spPr/>
        <p:txBody>
          <a:bodyPr rtlCol="0"/>
          <a:lstStyle/>
          <a:p>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E8B05337-D0E9-40BD-99B4-56504AAF7890}" type="datetimeFigureOut">
              <a:rPr lang="cs-CZ" smtClean="0"/>
              <a:t>1.11.2013</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ABF45F43-DD1A-4F9E-8FD8-4B2A2857306A}" type="slidenum">
              <a:rPr lang="cs-CZ" smtClean="0"/>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Obsah s titulkem">
    <p:bg>
      <p:bgRef idx="1001">
        <a:schemeClr val="bg1"/>
      </p:bgRef>
    </p:bg>
    <p:spTree>
      <p:nvGrpSpPr>
        <p:cNvPr id="1" name=""/>
        <p:cNvGrpSpPr/>
        <p:nvPr/>
      </p:nvGrpSpPr>
      <p:grpSpPr>
        <a:xfrm>
          <a:off x="0" y="0"/>
          <a:ext cx="0" cy="0"/>
          <a:chOff x="0" y="0"/>
          <a:chExt cx="0" cy="0"/>
        </a:xfrm>
      </p:grpSpPr>
      <p:sp>
        <p:nvSpPr>
          <p:cNvPr id="10" name="Přímá spojnice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Nadpis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cs-CZ" smtClean="0"/>
              <a:t>Kliknutím lze upravit styl.</a:t>
            </a:r>
            <a:endParaRPr kumimoji="0" lang="en-US"/>
          </a:p>
        </p:txBody>
      </p:sp>
      <p:sp>
        <p:nvSpPr>
          <p:cNvPr id="3" name="Zástupný symbol pro text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cs-CZ" smtClean="0"/>
              <a:t>Kliknutím lze upravit styly předlohy textu.</a:t>
            </a:r>
          </a:p>
        </p:txBody>
      </p:sp>
      <p:sp>
        <p:nvSpPr>
          <p:cNvPr id="8" name="Přímá spojnice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Přímá spojnice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Přímá spojnice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Obdélník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Přímá spojnice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Ovál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Zástupný symbol pro obsah 17"/>
          <p:cNvSpPr>
            <a:spLocks noGrp="1"/>
          </p:cNvSpPr>
          <p:nvPr>
            <p:ph sz="quarter" idx="1"/>
          </p:nvPr>
        </p:nvSpPr>
        <p:spPr>
          <a:xfrm>
            <a:off x="304800" y="274320"/>
            <a:ext cx="5638800" cy="6327648"/>
          </a:xfrm>
        </p:spPr>
        <p:txBody>
          <a:body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21" name="Zástupný symbol pro datum 20"/>
          <p:cNvSpPr>
            <a:spLocks noGrp="1"/>
          </p:cNvSpPr>
          <p:nvPr>
            <p:ph type="dt" sz="half" idx="14"/>
          </p:nvPr>
        </p:nvSpPr>
        <p:spPr/>
        <p:txBody>
          <a:bodyPr rtlCol="0"/>
          <a:lstStyle/>
          <a:p>
            <a:fld id="{E8B05337-D0E9-40BD-99B4-56504AAF7890}" type="datetimeFigureOut">
              <a:rPr lang="cs-CZ" smtClean="0"/>
              <a:t>1.11.2013</a:t>
            </a:fld>
            <a:endParaRPr lang="cs-CZ"/>
          </a:p>
        </p:txBody>
      </p:sp>
      <p:sp>
        <p:nvSpPr>
          <p:cNvPr id="22" name="Zástupný symbol pro číslo snímku 21"/>
          <p:cNvSpPr>
            <a:spLocks noGrp="1"/>
          </p:cNvSpPr>
          <p:nvPr>
            <p:ph type="sldNum" sz="quarter" idx="15"/>
          </p:nvPr>
        </p:nvSpPr>
        <p:spPr/>
        <p:txBody>
          <a:bodyPr rtlCol="0"/>
          <a:lstStyle/>
          <a:p>
            <a:fld id="{ABF45F43-DD1A-4F9E-8FD8-4B2A2857306A}" type="slidenum">
              <a:rPr lang="cs-CZ" smtClean="0"/>
              <a:t>‹#›</a:t>
            </a:fld>
            <a:endParaRPr lang="cs-CZ"/>
          </a:p>
        </p:txBody>
      </p:sp>
      <p:sp>
        <p:nvSpPr>
          <p:cNvPr id="23" name="Zástupný symbol pro zápatí 22"/>
          <p:cNvSpPr>
            <a:spLocks noGrp="1"/>
          </p:cNvSpPr>
          <p:nvPr>
            <p:ph type="ftr" sz="quarter" idx="16"/>
          </p:nvPr>
        </p:nvSpPr>
        <p:spPr/>
        <p:txBody>
          <a:bodyPr rtlCol="0"/>
          <a:lstStyle/>
          <a:p>
            <a:endParaRPr lang="cs-CZ"/>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ek s titulkem">
    <p:spTree>
      <p:nvGrpSpPr>
        <p:cNvPr id="1" name=""/>
        <p:cNvGrpSpPr/>
        <p:nvPr/>
      </p:nvGrpSpPr>
      <p:grpSpPr>
        <a:xfrm>
          <a:off x="0" y="0"/>
          <a:ext cx="0" cy="0"/>
          <a:chOff x="0" y="0"/>
          <a:chExt cx="0" cy="0"/>
        </a:xfrm>
      </p:grpSpPr>
      <p:sp>
        <p:nvSpPr>
          <p:cNvPr id="9" name="Přímá spojnice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Ovál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Nadpis 1"/>
          <p:cNvSpPr>
            <a:spLocks noGrp="1"/>
          </p:cNvSpPr>
          <p:nvPr>
            <p:ph type="title"/>
          </p:nvPr>
        </p:nvSpPr>
        <p:spPr>
          <a:xfrm rot="5400000">
            <a:off x="3350133" y="3200400"/>
            <a:ext cx="6309360" cy="457200"/>
          </a:xfrm>
        </p:spPr>
        <p:txBody>
          <a:bodyPr anchor="b"/>
          <a:lstStyle>
            <a:lvl1pPr algn="l">
              <a:buNone/>
              <a:defRPr sz="2000" b="1"/>
            </a:lvl1pPr>
          </a:lstStyle>
          <a:p>
            <a:r>
              <a:rPr kumimoji="0" lang="cs-CZ" smtClean="0"/>
              <a:t>Kliknutím lze upravit styl.</a:t>
            </a:r>
            <a:endParaRPr kumimoji="0" lang="en-US"/>
          </a:p>
        </p:txBody>
      </p:sp>
      <p:sp>
        <p:nvSpPr>
          <p:cNvPr id="3" name="Zástupný symbol pro obrázek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cs-CZ" smtClean="0"/>
              <a:t>Kliknutím na ikonu přidáte obrázek.</a:t>
            </a:r>
            <a:endParaRPr kumimoji="0" lang="en-US" dirty="0"/>
          </a:p>
        </p:txBody>
      </p:sp>
      <p:sp>
        <p:nvSpPr>
          <p:cNvPr id="4" name="Zástupný symbol pro text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cs-CZ" smtClean="0"/>
              <a:t>Kliknutím lze upravit styly předlohy textu.</a:t>
            </a:r>
          </a:p>
        </p:txBody>
      </p:sp>
      <p:sp>
        <p:nvSpPr>
          <p:cNvPr id="10" name="Přímá spojnice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Obdélník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Přímá spojnice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Přímá spojnice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Přímá spojnice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Zástupný symbol pro datum 16"/>
          <p:cNvSpPr>
            <a:spLocks noGrp="1"/>
          </p:cNvSpPr>
          <p:nvPr>
            <p:ph type="dt" sz="half" idx="10"/>
          </p:nvPr>
        </p:nvSpPr>
        <p:spPr/>
        <p:txBody>
          <a:bodyPr rtlCol="0"/>
          <a:lstStyle/>
          <a:p>
            <a:fld id="{E8B05337-D0E9-40BD-99B4-56504AAF7890}" type="datetimeFigureOut">
              <a:rPr lang="cs-CZ" smtClean="0"/>
              <a:t>1.11.2013</a:t>
            </a:fld>
            <a:endParaRPr lang="cs-CZ"/>
          </a:p>
        </p:txBody>
      </p:sp>
      <p:sp>
        <p:nvSpPr>
          <p:cNvPr id="18" name="Zástupný symbol pro číslo snímku 17"/>
          <p:cNvSpPr>
            <a:spLocks noGrp="1"/>
          </p:cNvSpPr>
          <p:nvPr>
            <p:ph type="sldNum" sz="quarter" idx="11"/>
          </p:nvPr>
        </p:nvSpPr>
        <p:spPr/>
        <p:txBody>
          <a:bodyPr rtlCol="0"/>
          <a:lstStyle/>
          <a:p>
            <a:fld id="{ABF45F43-DD1A-4F9E-8FD8-4B2A2857306A}" type="slidenum">
              <a:rPr lang="cs-CZ" smtClean="0"/>
              <a:t>‹#›</a:t>
            </a:fld>
            <a:endParaRPr lang="cs-CZ"/>
          </a:p>
        </p:txBody>
      </p:sp>
      <p:sp>
        <p:nvSpPr>
          <p:cNvPr id="21" name="Zástupný symbol pro zápatí 20"/>
          <p:cNvSpPr>
            <a:spLocks noGrp="1"/>
          </p:cNvSpPr>
          <p:nvPr>
            <p:ph type="ftr" sz="quarter" idx="12"/>
          </p:nvPr>
        </p:nvSpPr>
        <p:spPr/>
        <p:txBody>
          <a:bodyPr rtlCol="0"/>
          <a:lstStyle/>
          <a:p>
            <a:endParaRPr lang="cs-CZ"/>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cs-CZ" smtClean="0"/>
              <a:t>Kliknutím lze upravit styl.</a:t>
            </a:r>
            <a:endParaRPr kumimoji="0" lang="en-US"/>
          </a:p>
        </p:txBody>
      </p:sp>
      <p:sp>
        <p:nvSpPr>
          <p:cNvPr id="3" name="Zástupný symbol pro svislý text 2"/>
          <p:cNvSpPr>
            <a:spLocks noGrp="1"/>
          </p:cNvSpPr>
          <p:nvPr>
            <p:ph type="body" orient="vert" idx="1"/>
          </p:nvPr>
        </p:nvSpPr>
        <p:spPr/>
        <p:txBody>
          <a:bodyPr vert="eaVer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p>
            <a:fld id="{E8B05337-D0E9-40BD-99B4-56504AAF7890}" type="datetimeFigureOut">
              <a:rPr lang="cs-CZ" smtClean="0"/>
              <a:t>1.11.2013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ABF45F43-DD1A-4F9E-8FD8-4B2A2857306A}" type="slidenum">
              <a:rPr lang="cs-CZ" smtClean="0"/>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9"/>
            <a:ext cx="1676400" cy="5851525"/>
          </a:xfrm>
        </p:spPr>
        <p:txBody>
          <a:bodyPr vert="eaVert"/>
          <a:lstStyle/>
          <a:p>
            <a:r>
              <a:rPr kumimoji="0" lang="cs-CZ" smtClean="0"/>
              <a:t>Kliknutím lze upravit styl.</a:t>
            </a:r>
            <a:endParaRPr kumimoji="0" lang="en-US"/>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p>
            <a:fld id="{E8B05337-D0E9-40BD-99B4-56504AAF7890}" type="datetimeFigureOut">
              <a:rPr lang="cs-CZ" smtClean="0"/>
              <a:t>1.11.2013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ABF45F43-DD1A-4F9E-8FD8-4B2A2857306A}" type="slidenum">
              <a:rPr lang="cs-CZ" smtClean="0"/>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Přímá spojnice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Zástupný symbol pro nadpis 21"/>
          <p:cNvSpPr>
            <a:spLocks noGrp="1"/>
          </p:cNvSpPr>
          <p:nvPr>
            <p:ph type="title"/>
          </p:nvPr>
        </p:nvSpPr>
        <p:spPr>
          <a:xfrm>
            <a:off x="457200" y="274638"/>
            <a:ext cx="7467600" cy="1143000"/>
          </a:xfrm>
          <a:prstGeom prst="rect">
            <a:avLst/>
          </a:prstGeom>
        </p:spPr>
        <p:txBody>
          <a:bodyPr vert="horz" anchor="b">
            <a:normAutofit/>
          </a:bodyPr>
          <a:lstStyle/>
          <a:p>
            <a:r>
              <a:rPr kumimoji="0" lang="cs-CZ" smtClean="0"/>
              <a:t>Kliknutím lze upravit styl.</a:t>
            </a:r>
            <a:endParaRPr kumimoji="0" lang="en-US"/>
          </a:p>
        </p:txBody>
      </p:sp>
      <p:sp>
        <p:nvSpPr>
          <p:cNvPr id="13" name="Zástupný symbol pro text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cs-CZ" smtClean="0"/>
              <a:t>Kliknutím lze upravit styly předlohy textu.</a:t>
            </a:r>
          </a:p>
          <a:p>
            <a:pPr lvl="1" eaLnBrk="1" latinLnBrk="0" hangingPunct="1"/>
            <a:r>
              <a:rPr kumimoji="0" lang="cs-CZ" smtClean="0"/>
              <a:t>Druhá úroveň</a:t>
            </a:r>
          </a:p>
          <a:p>
            <a:pPr lvl="2" eaLnBrk="1" latinLnBrk="0" hangingPunct="1"/>
            <a:r>
              <a:rPr kumimoji="0" lang="cs-CZ" smtClean="0"/>
              <a:t>Třetí úroveň</a:t>
            </a:r>
          </a:p>
          <a:p>
            <a:pPr lvl="3" eaLnBrk="1" latinLnBrk="0" hangingPunct="1"/>
            <a:r>
              <a:rPr kumimoji="0" lang="cs-CZ" smtClean="0"/>
              <a:t>Čtvrtá úroveň</a:t>
            </a:r>
          </a:p>
          <a:p>
            <a:pPr lvl="4" eaLnBrk="1" latinLnBrk="0" hangingPunct="1"/>
            <a:r>
              <a:rPr kumimoji="0" lang="cs-CZ" smtClean="0"/>
              <a:t>Pátá úroveň</a:t>
            </a:r>
            <a:endParaRPr kumimoji="0" lang="en-US"/>
          </a:p>
        </p:txBody>
      </p:sp>
      <p:sp>
        <p:nvSpPr>
          <p:cNvPr id="14" name="Zástupný symbol pro datum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E8B05337-D0E9-40BD-99B4-56504AAF7890}" type="datetimeFigureOut">
              <a:rPr lang="cs-CZ" smtClean="0"/>
              <a:t>1.11.2013</a:t>
            </a:fld>
            <a:endParaRPr lang="cs-CZ"/>
          </a:p>
        </p:txBody>
      </p:sp>
      <p:sp>
        <p:nvSpPr>
          <p:cNvPr id="3" name="Zástupný symbol pro zápatí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cs-CZ"/>
          </a:p>
        </p:txBody>
      </p:sp>
      <p:sp>
        <p:nvSpPr>
          <p:cNvPr id="7" name="Přímá spojnice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Přímá spojnice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Obdélník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Přímá spojnice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Ovál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Zástupný symbol pro číslo snímku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ABF45F43-DD1A-4F9E-8FD8-4B2A2857306A}" type="slidenum">
              <a:rPr lang="cs-CZ" smtClean="0"/>
              <a:t>‹#›</a:t>
            </a:fld>
            <a:endParaRPr lang="cs-CZ"/>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2.jpg"/><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w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w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wm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p:txBody>
          <a:bodyPr/>
          <a:lstStyle/>
          <a:p>
            <a:r>
              <a:rPr lang="cs-CZ" dirty="0" smtClean="0"/>
              <a:t>v</a:t>
            </a:r>
            <a:endParaRPr lang="cs-CZ" dirty="0"/>
          </a:p>
        </p:txBody>
      </p:sp>
      <p:sp>
        <p:nvSpPr>
          <p:cNvPr id="3" name="Podnadpis 2"/>
          <p:cNvSpPr>
            <a:spLocks noGrp="1"/>
          </p:cNvSpPr>
          <p:nvPr>
            <p:ph type="subTitle" idx="1"/>
          </p:nvPr>
        </p:nvSpPr>
        <p:spPr/>
        <p:txBody>
          <a:bodyPr/>
          <a:lstStyle/>
          <a:p>
            <a:endParaRPr lang="cs-CZ"/>
          </a:p>
        </p:txBody>
      </p:sp>
      <p:graphicFrame>
        <p:nvGraphicFramePr>
          <p:cNvPr id="4" name="Zástupný symbol pro obsah 5"/>
          <p:cNvGraphicFramePr>
            <a:graphicFrameLocks noGrp="1"/>
          </p:cNvGraphicFramePr>
          <p:nvPr>
            <p:extLst>
              <p:ext uri="{D42A27DB-BD31-4B8C-83A1-F6EECF244321}">
                <p14:modId xmlns:p14="http://schemas.microsoft.com/office/powerpoint/2010/main" val="256963681"/>
              </p:ext>
            </p:extLst>
          </p:nvPr>
        </p:nvGraphicFramePr>
        <p:xfrm>
          <a:off x="827584" y="692696"/>
          <a:ext cx="7306766" cy="446449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Obrázek 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588478" y="5517232"/>
            <a:ext cx="2990850" cy="895350"/>
          </a:xfrm>
          <a:prstGeom prst="rect">
            <a:avLst/>
          </a:prstGeom>
        </p:spPr>
      </p:pic>
    </p:spTree>
    <p:extLst>
      <p:ext uri="{BB962C8B-B14F-4D97-AF65-F5344CB8AC3E}">
        <p14:creationId xmlns:p14="http://schemas.microsoft.com/office/powerpoint/2010/main" val="2515314028"/>
      </p:ext>
    </p:extLst>
  </p:cSld>
  <p:clrMapOvr>
    <a:masterClrMapping/>
  </p:clrMapOvr>
  <p:transition spd="slow">
    <p:push dir="u"/>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anotace</a:t>
            </a:r>
            <a:endParaRPr lang="cs-CZ" dirty="0"/>
          </a:p>
        </p:txBody>
      </p:sp>
      <p:sp>
        <p:nvSpPr>
          <p:cNvPr id="3" name="Zástupný symbol pro obsah 2"/>
          <p:cNvSpPr>
            <a:spLocks noGrp="1"/>
          </p:cNvSpPr>
          <p:nvPr>
            <p:ph sz="quarter" idx="1"/>
          </p:nvPr>
        </p:nvSpPr>
        <p:spPr/>
        <p:txBody>
          <a:bodyPr>
            <a:normAutofit fontScale="92500" lnSpcReduction="20000"/>
          </a:bodyPr>
          <a:lstStyle/>
          <a:p>
            <a:pPr>
              <a:defRPr/>
            </a:pPr>
            <a:r>
              <a:rPr lang="cs-CZ" b="1" dirty="0">
                <a:solidFill>
                  <a:schemeClr val="accent6">
                    <a:lumMod val="75000"/>
                  </a:schemeClr>
                </a:solidFill>
              </a:rPr>
              <a:t>Anotace:</a:t>
            </a:r>
            <a:r>
              <a:rPr lang="cs-CZ" dirty="0">
                <a:solidFill>
                  <a:schemeClr val="accent6">
                    <a:lumMod val="75000"/>
                  </a:schemeClr>
                </a:solidFill>
              </a:rPr>
              <a:t> </a:t>
            </a:r>
            <a:r>
              <a:rPr lang="cs-CZ" dirty="0"/>
              <a:t>Prezentace může sloužit jako </a:t>
            </a:r>
            <a:r>
              <a:rPr lang="cs-CZ" dirty="0" smtClean="0"/>
              <a:t>procvičovací </a:t>
            </a:r>
            <a:r>
              <a:rPr lang="cs-CZ" dirty="0"/>
              <a:t>učivo</a:t>
            </a:r>
          </a:p>
          <a:p>
            <a:pPr>
              <a:defRPr/>
            </a:pPr>
            <a:r>
              <a:rPr lang="cs-CZ" b="1" dirty="0">
                <a:solidFill>
                  <a:schemeClr val="accent6">
                    <a:lumMod val="75000"/>
                  </a:schemeClr>
                </a:solidFill>
              </a:rPr>
              <a:t>Autor: </a:t>
            </a:r>
            <a:r>
              <a:rPr lang="cs-CZ" dirty="0"/>
              <a:t>Mgr. Vlasta Šujanová</a:t>
            </a:r>
          </a:p>
          <a:p>
            <a:pPr>
              <a:defRPr/>
            </a:pPr>
            <a:r>
              <a:rPr lang="cs-CZ" b="1" dirty="0">
                <a:solidFill>
                  <a:schemeClr val="accent6">
                    <a:lumMod val="75000"/>
                  </a:schemeClr>
                </a:solidFill>
              </a:rPr>
              <a:t>Jazyk: </a:t>
            </a:r>
            <a:r>
              <a:rPr lang="cs-CZ" dirty="0"/>
              <a:t>Čeština</a:t>
            </a:r>
          </a:p>
          <a:p>
            <a:pPr>
              <a:defRPr/>
            </a:pPr>
            <a:r>
              <a:rPr lang="cs-CZ" b="1" dirty="0">
                <a:solidFill>
                  <a:schemeClr val="accent6">
                    <a:lumMod val="75000"/>
                  </a:schemeClr>
                </a:solidFill>
              </a:rPr>
              <a:t>Očekávaný výstup: </a:t>
            </a:r>
            <a:r>
              <a:rPr lang="cs-CZ" dirty="0"/>
              <a:t> </a:t>
            </a:r>
            <a:r>
              <a:rPr lang="cs-CZ" dirty="0" smtClean="0"/>
              <a:t>rozvoj čtenářské gramotnosti a orientace v textu </a:t>
            </a:r>
            <a:endParaRPr lang="cs-CZ" dirty="0"/>
          </a:p>
          <a:p>
            <a:pPr>
              <a:defRPr/>
            </a:pPr>
            <a:r>
              <a:rPr lang="cs-CZ" b="1" dirty="0">
                <a:solidFill>
                  <a:schemeClr val="accent6">
                    <a:lumMod val="75000"/>
                  </a:schemeClr>
                </a:solidFill>
              </a:rPr>
              <a:t>Speciální vzdělávací potřeby: </a:t>
            </a:r>
            <a:r>
              <a:rPr lang="cs-CZ" dirty="0"/>
              <a:t>notebook, interaktivní tabule</a:t>
            </a:r>
          </a:p>
          <a:p>
            <a:pPr>
              <a:defRPr/>
            </a:pPr>
            <a:r>
              <a:rPr lang="cs-CZ" b="1" dirty="0">
                <a:solidFill>
                  <a:schemeClr val="accent6">
                    <a:lumMod val="75000"/>
                  </a:schemeClr>
                </a:solidFill>
              </a:rPr>
              <a:t>Klíčová slova:</a:t>
            </a:r>
            <a:r>
              <a:rPr lang="cs-CZ" dirty="0"/>
              <a:t> </a:t>
            </a:r>
            <a:r>
              <a:rPr lang="cs-CZ" dirty="0" smtClean="0"/>
              <a:t>poctivost, pravdomluvnost</a:t>
            </a:r>
            <a:endParaRPr lang="cs-CZ" dirty="0"/>
          </a:p>
          <a:p>
            <a:pPr>
              <a:defRPr/>
            </a:pPr>
            <a:r>
              <a:rPr lang="cs-CZ" b="1" dirty="0">
                <a:solidFill>
                  <a:schemeClr val="accent6">
                    <a:lumMod val="75000"/>
                  </a:schemeClr>
                </a:solidFill>
              </a:rPr>
              <a:t>Druh učebního materiálu: </a:t>
            </a:r>
            <a:r>
              <a:rPr lang="cs-CZ" dirty="0"/>
              <a:t>prezentace</a:t>
            </a:r>
          </a:p>
          <a:p>
            <a:pPr>
              <a:defRPr/>
            </a:pPr>
            <a:r>
              <a:rPr lang="cs-CZ" b="1" dirty="0">
                <a:solidFill>
                  <a:schemeClr val="accent6">
                    <a:lumMod val="75000"/>
                  </a:schemeClr>
                </a:solidFill>
              </a:rPr>
              <a:t>Cílová skupina</a:t>
            </a:r>
            <a:r>
              <a:rPr lang="cs-CZ" b="1" dirty="0">
                <a:solidFill>
                  <a:schemeClr val="accent6">
                    <a:lumMod val="60000"/>
                    <a:lumOff val="40000"/>
                  </a:schemeClr>
                </a:solidFill>
              </a:rPr>
              <a:t>: </a:t>
            </a:r>
            <a:r>
              <a:rPr lang="cs-CZ" dirty="0"/>
              <a:t>žák</a:t>
            </a:r>
          </a:p>
          <a:p>
            <a:pPr>
              <a:defRPr/>
            </a:pPr>
            <a:r>
              <a:rPr lang="cs-CZ" b="1" dirty="0">
                <a:solidFill>
                  <a:schemeClr val="accent6">
                    <a:lumMod val="75000"/>
                  </a:schemeClr>
                </a:solidFill>
              </a:rPr>
              <a:t>Stupeň a typ vzdělávání: </a:t>
            </a:r>
            <a:r>
              <a:rPr lang="cs-CZ" dirty="0"/>
              <a:t>základní vzdělávání – první stupeň </a:t>
            </a:r>
            <a:r>
              <a:rPr lang="cs-CZ" dirty="0" smtClean="0"/>
              <a:t>4. a 5. </a:t>
            </a:r>
            <a:r>
              <a:rPr lang="cs-CZ" dirty="0"/>
              <a:t>roč.</a:t>
            </a:r>
          </a:p>
          <a:p>
            <a:pPr>
              <a:defRPr/>
            </a:pPr>
            <a:r>
              <a:rPr lang="cs-CZ" b="1" dirty="0">
                <a:solidFill>
                  <a:schemeClr val="accent6">
                    <a:lumMod val="75000"/>
                  </a:schemeClr>
                </a:solidFill>
              </a:rPr>
              <a:t>Typická věková skupina: </a:t>
            </a:r>
            <a:r>
              <a:rPr lang="cs-CZ" dirty="0" smtClean="0"/>
              <a:t>10 -12 </a:t>
            </a:r>
            <a:r>
              <a:rPr lang="cs-CZ" dirty="0"/>
              <a:t>let</a:t>
            </a:r>
          </a:p>
          <a:p>
            <a:endParaRPr lang="cs-CZ" dirty="0"/>
          </a:p>
        </p:txBody>
      </p:sp>
    </p:spTree>
    <p:extLst>
      <p:ext uri="{BB962C8B-B14F-4D97-AF65-F5344CB8AC3E}">
        <p14:creationId xmlns:p14="http://schemas.microsoft.com/office/powerpoint/2010/main" val="3778651508"/>
      </p:ext>
    </p:extLst>
  </p:cSld>
  <p:clrMapOvr>
    <a:masterClrMapping/>
  </p:clrMapOvr>
  <p:transition spd="slow">
    <p:push dir="u"/>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pPr algn="ctr"/>
            <a:r>
              <a:rPr lang="cs-CZ" dirty="0" smtClean="0"/>
              <a:t>ROZBITÁ  HOUPAČKA       1.</a:t>
            </a:r>
            <a:endParaRPr lang="cs-CZ" dirty="0"/>
          </a:p>
        </p:txBody>
      </p:sp>
      <p:sp>
        <p:nvSpPr>
          <p:cNvPr id="3" name="Zástupný symbol pro obsah 2"/>
          <p:cNvSpPr>
            <a:spLocks noGrp="1"/>
          </p:cNvSpPr>
          <p:nvPr>
            <p:ph sz="quarter" idx="1"/>
          </p:nvPr>
        </p:nvSpPr>
        <p:spPr/>
        <p:txBody>
          <a:bodyPr>
            <a:normAutofit fontScale="92500" lnSpcReduction="20000"/>
          </a:bodyPr>
          <a:lstStyle/>
          <a:p>
            <a:pPr marL="0" indent="0">
              <a:buNone/>
            </a:pPr>
            <a:r>
              <a:rPr lang="cs-CZ" dirty="0" smtClean="0"/>
              <a:t>   „Tati, tu vázu rozbil on. Poskakoval po pokoji, a jak máchal rukama, strčil do ní a bylo to.“</a:t>
            </a:r>
          </a:p>
          <a:p>
            <a:pPr marL="0" indent="0">
              <a:buNone/>
            </a:pPr>
            <a:r>
              <a:rPr lang="cs-CZ" dirty="0"/>
              <a:t> </a:t>
            </a:r>
            <a:r>
              <a:rPr lang="cs-CZ" dirty="0" smtClean="0"/>
              <a:t>  „To není pravda!“ bránil se uplakaný Martin. „Jirka do mě žduchnul. On za to může.“</a:t>
            </a:r>
          </a:p>
          <a:p>
            <a:pPr marL="0" indent="0">
              <a:buNone/>
            </a:pPr>
            <a:r>
              <a:rPr lang="cs-CZ" dirty="0"/>
              <a:t> </a:t>
            </a:r>
            <a:r>
              <a:rPr lang="cs-CZ" dirty="0" smtClean="0"/>
              <a:t>  „Lže, tak to nebylo.“</a:t>
            </a:r>
          </a:p>
          <a:p>
            <a:pPr marL="0" indent="0">
              <a:buNone/>
            </a:pPr>
            <a:r>
              <a:rPr lang="cs-CZ" dirty="0"/>
              <a:t> </a:t>
            </a:r>
            <a:r>
              <a:rPr lang="cs-CZ" dirty="0" smtClean="0"/>
              <a:t>  Táta se dívá z jednoho chlapce na druhého. Otáčí hlavou ze strany na stranu jako diváci na tenise a chvíli si neví rady. Pak ale povídá: „Hoši, protože je těžké říct, jak to doopravdy bylo, musím vás potrestat oba dva. Trest bude následující: Nejprve zametete střepy, potom umyjete nádobí a nakonec utřete prach a vysajete. Ale ještě předtím, než se do toho pustíte, povím vám jeden příběh.</a:t>
            </a:r>
          </a:p>
          <a:p>
            <a:pPr marL="0" indent="0">
              <a:buNone/>
            </a:pPr>
            <a:r>
              <a:rPr lang="cs-CZ" dirty="0"/>
              <a:t> </a:t>
            </a:r>
            <a:r>
              <a:rPr lang="cs-CZ" dirty="0" smtClean="0"/>
              <a:t>  Kluci se uvelebí na pohovce a tváří se nedočkavě. I když trest je pěkná otrava, na tátovo vyprávění se těší, protože táta je skvělý vypravěč.  </a:t>
            </a:r>
            <a:endParaRPr lang="cs-CZ" dirty="0"/>
          </a:p>
        </p:txBody>
      </p:sp>
      <p:pic>
        <p:nvPicPr>
          <p:cNvPr id="2052" name="Picture 4" descr="C:\Users\0MGM\AppData\Local\Microsoft\Windows\Temporary Internet Files\Content.IE5\Q3S4DAZ5\MC900278658[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08304" y="260648"/>
            <a:ext cx="1471270" cy="18278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692379"/>
      </p:ext>
    </p:extLst>
  </p:cSld>
  <p:clrMapOvr>
    <a:masterClrMapping/>
  </p:clrMapOvr>
  <p:transition spd="slow">
    <p:push dir="u"/>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                                                             2.</a:t>
            </a:r>
            <a:endParaRPr lang="cs-CZ" dirty="0"/>
          </a:p>
        </p:txBody>
      </p:sp>
      <p:sp>
        <p:nvSpPr>
          <p:cNvPr id="3" name="Zástupný symbol pro obsah 2"/>
          <p:cNvSpPr>
            <a:spLocks noGrp="1"/>
          </p:cNvSpPr>
          <p:nvPr>
            <p:ph sz="quarter" idx="1"/>
          </p:nvPr>
        </p:nvSpPr>
        <p:spPr/>
        <p:txBody>
          <a:bodyPr>
            <a:normAutofit fontScale="92500"/>
          </a:bodyPr>
          <a:lstStyle/>
          <a:p>
            <a:pPr marL="0" indent="0">
              <a:buNone/>
            </a:pPr>
            <a:r>
              <a:rPr lang="cs-CZ" dirty="0" smtClean="0"/>
              <a:t>   „Ten příběh se odehrál před dvaceti lety. Chodil jsem tenkrát do šesté třídy. Byl červen, blížily se prázdniny a naše třída měla jet na školní výlet. Už jsme se všichni moc těšili. Měli jsme namířeno do jižních Čech, do vesničky, která leží nedaleko Jindřichova Hradce a jmenuje se, tuším, Dolní </a:t>
            </a:r>
            <a:r>
              <a:rPr lang="cs-CZ" dirty="0" err="1" smtClean="0"/>
              <a:t>Skrýchov</a:t>
            </a:r>
            <a:r>
              <a:rPr lang="cs-CZ" dirty="0" smtClean="0"/>
              <a:t>.</a:t>
            </a:r>
          </a:p>
          <a:p>
            <a:pPr marL="0" indent="0">
              <a:buNone/>
            </a:pPr>
            <a:r>
              <a:rPr lang="cs-CZ" dirty="0"/>
              <a:t> </a:t>
            </a:r>
            <a:r>
              <a:rPr lang="cs-CZ" dirty="0" smtClean="0"/>
              <a:t>  Byli jsme ubytovaní v chatě, ke které patřilo hřiště, dva betonové pingpongové stoly, houpačky a prolézačky. Bylo to zkrátka místo stvořené pro školní výlety. Hned první den jsme stihli prosmýčit všechna zákoutí přilehlé zahrady. Byli jsme, jak se říká, ve svém živlu. U večeře jsme měli hlavu plnou barvitých plánů, co všechno tady budeme těch pět dní dělat.</a:t>
            </a:r>
            <a:endParaRPr lang="cs-CZ" dirty="0"/>
          </a:p>
        </p:txBody>
      </p:sp>
      <p:pic>
        <p:nvPicPr>
          <p:cNvPr id="4" name="Picture 2" descr="C:\Users\0MGM\AppData\Local\Microsoft\Windows\Temporary Internet Files\Content.IE5\UX7PWWLB\MC900232150[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489762" y="332655"/>
            <a:ext cx="1179816" cy="14401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72855462"/>
      </p:ext>
    </p:extLst>
  </p:cSld>
  <p:clrMapOvr>
    <a:masterClrMapping/>
  </p:clrMapOvr>
  <p:transition spd="slow">
    <p:push dir="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                                                               3.</a:t>
            </a:r>
            <a:endParaRPr lang="cs-CZ" dirty="0"/>
          </a:p>
        </p:txBody>
      </p:sp>
      <p:sp>
        <p:nvSpPr>
          <p:cNvPr id="3" name="Zástupný symbol pro obsah 2"/>
          <p:cNvSpPr>
            <a:spLocks noGrp="1"/>
          </p:cNvSpPr>
          <p:nvPr>
            <p:ph sz="quarter" idx="1"/>
          </p:nvPr>
        </p:nvSpPr>
        <p:spPr/>
        <p:txBody>
          <a:bodyPr>
            <a:normAutofit fontScale="92500" lnSpcReduction="10000"/>
          </a:bodyPr>
          <a:lstStyle/>
          <a:p>
            <a:pPr marL="0" indent="0">
              <a:buNone/>
            </a:pPr>
            <a:r>
              <a:rPr lang="cs-CZ" dirty="0" smtClean="0"/>
              <a:t>   Seděli jsme u stolu, srkali čaj a přikusovali chleba s marmeládou, když vtom do jídelny vpadl správce objektu. Z očí mu sršely bengálské ohně a funěl jako parní lokomotiva. S výrazem </a:t>
            </a:r>
            <a:r>
              <a:rPr lang="cs-CZ" dirty="0" err="1" smtClean="0"/>
              <a:t>Zorro</a:t>
            </a:r>
            <a:r>
              <a:rPr lang="cs-CZ" dirty="0" smtClean="0"/>
              <a:t> mstitele zamířil přímo ke stolu naší třídní učitelky. Sklonil se k ní a cosi jí nasupeně povídal. Šermoval přitom rukama jako </a:t>
            </a:r>
            <a:r>
              <a:rPr lang="cs-CZ" dirty="0" err="1" smtClean="0"/>
              <a:t>D´Artagnan</a:t>
            </a:r>
            <a:r>
              <a:rPr lang="cs-CZ" dirty="0" smtClean="0"/>
              <a:t> svým kordem při souboji. Paní učitelce z jeho slov málem zaskočilo. Zbrunátněla ve tváři, vyskočila ze židle a rychle vyběhla z jídelny. V mžiku byla ale zase zpátky, teď už o poznání rozčilenější. Připomínala sopku Vesuv, která se právě chystá vybuchnout. Postavila se doprostřed jídelny, založila ruce v bok, chvíli si nás měřila pohledem a potom zaječela: „Kdo to udělal? Kdo zničil ty houpačky? Přiznejte se, a to hned!“</a:t>
            </a:r>
            <a:endParaRPr lang="cs-CZ" dirty="0"/>
          </a:p>
        </p:txBody>
      </p:sp>
    </p:spTree>
    <p:extLst>
      <p:ext uri="{BB962C8B-B14F-4D97-AF65-F5344CB8AC3E}">
        <p14:creationId xmlns:p14="http://schemas.microsoft.com/office/powerpoint/2010/main" val="1256213864"/>
      </p:ext>
    </p:extLst>
  </p:cSld>
  <p:clrMapOvr>
    <a:masterClrMapping/>
  </p:clrMapOvr>
  <p:transition spd="slow">
    <p:push dir="u"/>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                                                              4.</a:t>
            </a:r>
            <a:endParaRPr lang="cs-CZ" dirty="0"/>
          </a:p>
        </p:txBody>
      </p:sp>
      <p:sp>
        <p:nvSpPr>
          <p:cNvPr id="3" name="Zástupný symbol pro obsah 2"/>
          <p:cNvSpPr>
            <a:spLocks noGrp="1"/>
          </p:cNvSpPr>
          <p:nvPr>
            <p:ph sz="quarter" idx="1"/>
          </p:nvPr>
        </p:nvSpPr>
        <p:spPr/>
        <p:txBody>
          <a:bodyPr>
            <a:normAutofit fontScale="92500" lnSpcReduction="20000"/>
          </a:bodyPr>
          <a:lstStyle/>
          <a:p>
            <a:pPr marL="0" indent="0">
              <a:buNone/>
            </a:pPr>
            <a:r>
              <a:rPr lang="cs-CZ" dirty="0" smtClean="0"/>
              <a:t>   Po těch slovech zavládlo v jídelně ticho, ve kterém bylo slyšet i čísi namáhavé polknutí.</a:t>
            </a:r>
          </a:p>
          <a:p>
            <a:pPr marL="0" indent="0">
              <a:buNone/>
            </a:pPr>
            <a:r>
              <a:rPr lang="cs-CZ" dirty="0"/>
              <a:t> </a:t>
            </a:r>
            <a:r>
              <a:rPr lang="cs-CZ" dirty="0" smtClean="0"/>
              <a:t>  „Nedělejte, že to nevíte? Kdo to byl?“</a:t>
            </a:r>
          </a:p>
          <a:p>
            <a:pPr marL="0" indent="0">
              <a:buNone/>
            </a:pPr>
            <a:r>
              <a:rPr lang="cs-CZ" dirty="0"/>
              <a:t> </a:t>
            </a:r>
            <a:r>
              <a:rPr lang="cs-CZ" dirty="0" smtClean="0"/>
              <a:t>  Zmateně jsme koukali jeden na druhého.</a:t>
            </a:r>
          </a:p>
          <a:p>
            <a:pPr marL="0" indent="0">
              <a:buNone/>
            </a:pPr>
            <a:r>
              <a:rPr lang="cs-CZ" dirty="0"/>
              <a:t> </a:t>
            </a:r>
            <a:r>
              <a:rPr lang="cs-CZ" dirty="0" smtClean="0"/>
              <a:t>  „Tak podívejte, dám vám do rána čas na rozmyšlenou! Buď se zítra ráno zjistí, kdo to udělal, nebo pojedeme ihned domů. Vzniklou škodu samozřejmě uhradí vaši rodiče.“</a:t>
            </a:r>
          </a:p>
          <a:p>
            <a:pPr marL="0" indent="0">
              <a:buNone/>
            </a:pPr>
            <a:r>
              <a:rPr lang="cs-CZ" dirty="0"/>
              <a:t> </a:t>
            </a:r>
            <a:r>
              <a:rPr lang="cs-CZ" dirty="0" smtClean="0"/>
              <a:t>  Ten večer nemohl nikdo z nás usnout. Leželi jsme ve spacácích a koukali do stropu. Představa, že bychom zítra ráno </a:t>
            </a:r>
            <a:r>
              <a:rPr lang="cs-CZ" dirty="0" err="1" smtClean="0"/>
              <a:t>šupajdili</a:t>
            </a:r>
            <a:r>
              <a:rPr lang="cs-CZ" dirty="0" smtClean="0"/>
              <a:t> zpátky do Brna, se nám vůbec nelíbila. Jak tak ležím a přemítám, a jak marně čekám, až mě z neradostných myšlenek vysvobodí blažený sen,  přikrade se ke mně jeden ze spolužáků a pošeptá mi, abych okamžitě  přišel do Jindrova pokoje.</a:t>
            </a:r>
            <a:endParaRPr lang="cs-CZ" dirty="0"/>
          </a:p>
        </p:txBody>
      </p:sp>
      <p:pic>
        <p:nvPicPr>
          <p:cNvPr id="4098" name="Picture 2" descr="C:\Users\0MGM\AppData\Local\Microsoft\Windows\Temporary Internet Files\Content.IE5\DVP0696Q\MC900024554[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76256" y="1539875"/>
            <a:ext cx="2012950" cy="11795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50293379"/>
      </p:ext>
    </p:extLst>
  </p:cSld>
  <p:clrMapOvr>
    <a:masterClrMapping/>
  </p:clrMapOvr>
  <p:transition spd="slow">
    <p:push dir="u"/>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                                                               5.</a:t>
            </a:r>
            <a:endParaRPr lang="cs-CZ" dirty="0"/>
          </a:p>
        </p:txBody>
      </p:sp>
      <p:sp>
        <p:nvSpPr>
          <p:cNvPr id="3" name="Zástupný symbol pro obsah 2"/>
          <p:cNvSpPr>
            <a:spLocks noGrp="1"/>
          </p:cNvSpPr>
          <p:nvPr>
            <p:ph sz="quarter" idx="1"/>
          </p:nvPr>
        </p:nvSpPr>
        <p:spPr/>
        <p:txBody>
          <a:bodyPr>
            <a:normAutofit fontScale="92500" lnSpcReduction="10000"/>
          </a:bodyPr>
          <a:lstStyle/>
          <a:p>
            <a:pPr marL="0" indent="0">
              <a:buNone/>
            </a:pPr>
            <a:r>
              <a:rPr lang="cs-CZ" dirty="0" smtClean="0"/>
              <a:t>Prý se tam koná porada. Účast povinná.</a:t>
            </a:r>
          </a:p>
          <a:p>
            <a:pPr marL="0" indent="0">
              <a:buNone/>
            </a:pPr>
            <a:r>
              <a:rPr lang="cs-CZ" dirty="0"/>
              <a:t> </a:t>
            </a:r>
            <a:r>
              <a:rPr lang="cs-CZ" dirty="0" smtClean="0"/>
              <a:t>  Nenápadně jsem vyklouzl z postele a zamířil k pokoji, kde bydlel Jindra, kápo naší třídy. Všichni tam už byli. Seděli v kruhu na matracích a čekali na mě. Jen co jsem zaplnil prázdné místo, Jindra si vzal slovo: „Kluci, potřebuji vaši pomoc. Včera večer, když jsme byli v zahradě, jsem viděl, kdo rozbil houpačky...“</a:t>
            </a:r>
          </a:p>
          <a:p>
            <a:pPr marL="0" indent="0">
              <a:buNone/>
            </a:pPr>
            <a:r>
              <a:rPr lang="cs-CZ" dirty="0"/>
              <a:t> </a:t>
            </a:r>
            <a:r>
              <a:rPr lang="cs-CZ" dirty="0" smtClean="0"/>
              <a:t>  „</a:t>
            </a:r>
            <a:r>
              <a:rPr lang="cs-CZ" dirty="0" err="1" smtClean="0"/>
              <a:t>Tys</a:t>
            </a:r>
            <a:r>
              <a:rPr lang="cs-CZ" dirty="0" smtClean="0"/>
              <a:t> ho viděl? Kdo to byl? Proč jsi to neřekl u večeře Duškové?“ ptali jsme se jeden přes druhého.</a:t>
            </a:r>
          </a:p>
          <a:p>
            <a:pPr marL="0" indent="0">
              <a:buNone/>
            </a:pPr>
            <a:r>
              <a:rPr lang="cs-CZ" dirty="0"/>
              <a:t> </a:t>
            </a:r>
            <a:r>
              <a:rPr lang="cs-CZ" dirty="0" smtClean="0"/>
              <a:t>  „Neřekl jsem to proto, že jsem tam byl sám. Chápete? Nemám důkazy. Ten, kdo to udělal, by mohl klidně tvrdit, že jsem houpačky rozbil já. A vzhledem k tomu, že to udělal náš třídní šprt Robert, učitelka by nejspíš věřila jemu a ne mně. Dostal bych se do pěkné šlamastyky...“ </a:t>
            </a:r>
          </a:p>
          <a:p>
            <a:pPr marL="0" indent="0">
              <a:buNone/>
            </a:pPr>
            <a:endParaRPr lang="cs-CZ" dirty="0"/>
          </a:p>
        </p:txBody>
      </p:sp>
    </p:spTree>
    <p:extLst>
      <p:ext uri="{BB962C8B-B14F-4D97-AF65-F5344CB8AC3E}">
        <p14:creationId xmlns:p14="http://schemas.microsoft.com/office/powerpoint/2010/main" val="3612693181"/>
      </p:ext>
    </p:extLst>
  </p:cSld>
  <p:clrMapOvr>
    <a:masterClrMapping/>
  </p:clrMapOvr>
  <p:transition spd="slow">
    <p:push dir="u"/>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                                                              6.</a:t>
            </a:r>
            <a:endParaRPr lang="cs-CZ" dirty="0"/>
          </a:p>
        </p:txBody>
      </p:sp>
      <p:sp>
        <p:nvSpPr>
          <p:cNvPr id="3" name="Zástupný symbol pro obsah 2"/>
          <p:cNvSpPr>
            <a:spLocks noGrp="1"/>
          </p:cNvSpPr>
          <p:nvPr>
            <p:ph sz="quarter" idx="1"/>
          </p:nvPr>
        </p:nvSpPr>
        <p:spPr/>
        <p:txBody>
          <a:bodyPr>
            <a:normAutofit fontScale="92500" lnSpcReduction="10000"/>
          </a:bodyPr>
          <a:lstStyle/>
          <a:p>
            <a:pPr marL="0" indent="0">
              <a:buNone/>
            </a:pPr>
            <a:r>
              <a:rPr lang="cs-CZ" dirty="0" smtClean="0"/>
              <a:t>   „Robert?“ divili jsme se. Vždyť Robert by nedokázal zkřivit nikomu ani vlas na hlavě, natož pak rozbít houpačky. protože to ale tvrdil Jindra, věřili jsme tomu. Ochotně jsme mu slíbili, že mu všechno dosvědčíme.</a:t>
            </a:r>
          </a:p>
          <a:p>
            <a:pPr marL="0" indent="0">
              <a:buNone/>
            </a:pPr>
            <a:r>
              <a:rPr lang="cs-CZ" dirty="0"/>
              <a:t> </a:t>
            </a:r>
            <a:r>
              <a:rPr lang="cs-CZ" dirty="0" smtClean="0"/>
              <a:t>  Druhý den ráno hned po probuzení jsme zašli za paní učitelkou a Jindra jí všechno pěkně pověděl. Byla velmi překvapená, kroutila nevěřícně hlavou, ale když jsme Jindrova slova všichni sebejistě potvrdili, nezbývalo jí nic jiného než nám uvěřit. Nechala si zavolat Roberta do svého pokoje a tam mu dlouhou dobu promlouvala do duše. po snídani jsme výtržníka zahlédli, jak si celý uslzený balí batoh. Když jsme se pak odcházeli koupat k řece, nasedal právě s rodiči do auta; ti si ho odvezli domů. Případ ´houpačka´ byl zdárně za námi. Za pár hodin se nám celá záležitost vykouřila z hlavy.  </a:t>
            </a:r>
            <a:endParaRPr lang="cs-CZ" dirty="0"/>
          </a:p>
        </p:txBody>
      </p:sp>
    </p:spTree>
    <p:extLst>
      <p:ext uri="{BB962C8B-B14F-4D97-AF65-F5344CB8AC3E}">
        <p14:creationId xmlns:p14="http://schemas.microsoft.com/office/powerpoint/2010/main" val="67461264"/>
      </p:ext>
    </p:extLst>
  </p:cSld>
  <p:clrMapOvr>
    <a:masterClrMapping/>
  </p:clrMapOvr>
  <p:transition spd="slow">
    <p:push dir="u"/>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                                                                7.</a:t>
            </a:r>
            <a:endParaRPr lang="cs-CZ" dirty="0"/>
          </a:p>
        </p:txBody>
      </p:sp>
      <p:sp>
        <p:nvSpPr>
          <p:cNvPr id="3" name="Zástupný symbol pro obsah 2"/>
          <p:cNvSpPr>
            <a:spLocks noGrp="1"/>
          </p:cNvSpPr>
          <p:nvPr>
            <p:ph sz="quarter" idx="1"/>
          </p:nvPr>
        </p:nvSpPr>
        <p:spPr/>
        <p:txBody>
          <a:bodyPr>
            <a:normAutofit fontScale="92500" lnSpcReduction="20000"/>
          </a:bodyPr>
          <a:lstStyle/>
          <a:p>
            <a:pPr marL="0" indent="0">
              <a:buNone/>
            </a:pPr>
            <a:r>
              <a:rPr lang="cs-CZ" dirty="0" smtClean="0"/>
              <a:t>   Chudák Robert tenkrát dostal dvojku z chování a musel zaplatit vzniklou škodu, která byla na tehdejší poměry dost vysoká. Protože měl špatný posudek a zkažené vysvědčení, nedostal se o dva roky později na gymnázium.</a:t>
            </a:r>
          </a:p>
          <a:p>
            <a:pPr marL="0" indent="0">
              <a:buNone/>
            </a:pPr>
            <a:r>
              <a:rPr lang="cs-CZ" dirty="0"/>
              <a:t> </a:t>
            </a:r>
            <a:r>
              <a:rPr lang="cs-CZ" dirty="0" smtClean="0"/>
              <a:t>  „Jakýpak chudák, vždyť zničil houpačky?“ durdili se kluci. </a:t>
            </a:r>
          </a:p>
          <a:p>
            <a:pPr marL="0" indent="0">
              <a:buNone/>
            </a:pPr>
            <a:r>
              <a:rPr lang="cs-CZ" dirty="0"/>
              <a:t> </a:t>
            </a:r>
            <a:r>
              <a:rPr lang="cs-CZ" dirty="0" smtClean="0"/>
              <a:t>  „Právě že nezničil. Když jsem byl na střední škole, dozvěděl jsem se od jedné bývalé spolužačky, že to udělal někdo docela jiný.“</a:t>
            </a:r>
          </a:p>
          <a:p>
            <a:pPr marL="0" indent="0">
              <a:buNone/>
            </a:pPr>
            <a:r>
              <a:rPr lang="cs-CZ" dirty="0"/>
              <a:t> </a:t>
            </a:r>
            <a:r>
              <a:rPr lang="cs-CZ" dirty="0" smtClean="0"/>
              <a:t>  „Někdo jiný? A kdo tati?“ kroutil Jirka s Martinem nevěřícně hlavou.</a:t>
            </a:r>
          </a:p>
          <a:p>
            <a:pPr marL="0" indent="0">
              <a:buNone/>
            </a:pPr>
            <a:r>
              <a:rPr lang="cs-CZ" dirty="0"/>
              <a:t> </a:t>
            </a:r>
            <a:r>
              <a:rPr lang="cs-CZ" dirty="0" smtClean="0"/>
              <a:t>  „To není tak těžké uhodnout. Byl to Jindra.“</a:t>
            </a:r>
          </a:p>
          <a:p>
            <a:pPr marL="0" indent="0">
              <a:buNone/>
            </a:pPr>
            <a:r>
              <a:rPr lang="cs-CZ" dirty="0"/>
              <a:t> </a:t>
            </a:r>
            <a:r>
              <a:rPr lang="cs-CZ" dirty="0" smtClean="0"/>
              <a:t>  „Jindra, kápo třídy?“</a:t>
            </a:r>
          </a:p>
          <a:p>
            <a:pPr marL="0" indent="0">
              <a:buNone/>
            </a:pPr>
            <a:r>
              <a:rPr lang="cs-CZ" dirty="0"/>
              <a:t> </a:t>
            </a:r>
            <a:r>
              <a:rPr lang="cs-CZ" dirty="0" smtClean="0"/>
              <a:t>  </a:t>
            </a:r>
            <a:endParaRPr lang="cs-CZ" dirty="0"/>
          </a:p>
        </p:txBody>
      </p:sp>
    </p:spTree>
    <p:extLst>
      <p:ext uri="{BB962C8B-B14F-4D97-AF65-F5344CB8AC3E}">
        <p14:creationId xmlns:p14="http://schemas.microsoft.com/office/powerpoint/2010/main" val="813274372"/>
      </p:ext>
    </p:extLst>
  </p:cSld>
  <p:clrMapOvr>
    <a:masterClrMapping/>
  </p:clrMapOvr>
  <p:transition spd="slow">
    <p:push dir="u"/>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                                                              8.</a:t>
            </a:r>
            <a:endParaRPr lang="cs-CZ" dirty="0"/>
          </a:p>
        </p:txBody>
      </p:sp>
      <p:sp>
        <p:nvSpPr>
          <p:cNvPr id="3" name="Zástupný symbol pro obsah 2"/>
          <p:cNvSpPr>
            <a:spLocks noGrp="1"/>
          </p:cNvSpPr>
          <p:nvPr>
            <p:ph sz="quarter" idx="1"/>
          </p:nvPr>
        </p:nvSpPr>
        <p:spPr/>
        <p:txBody>
          <a:bodyPr>
            <a:normAutofit fontScale="85000" lnSpcReduction="10000"/>
          </a:bodyPr>
          <a:lstStyle/>
          <a:p>
            <a:pPr marL="0" indent="0">
              <a:buNone/>
            </a:pPr>
            <a:r>
              <a:rPr lang="cs-CZ" dirty="0" smtClean="0"/>
              <a:t>   „Přesně tak. Marcela mi řekla, že tenkrát večer zahlédla Jindru, jak se houpe na houpačkách, dělá vylomeniny a jak se pod ním jedna utrhla. Právě v té chvíli se ale z houští vynořil Robert, který jasně viděl, co Jindra provedl.</a:t>
            </a:r>
          </a:p>
          <a:p>
            <a:pPr marL="0" indent="0">
              <a:buNone/>
            </a:pPr>
            <a:r>
              <a:rPr lang="cs-CZ" dirty="0"/>
              <a:t> </a:t>
            </a:r>
            <a:r>
              <a:rPr lang="cs-CZ" dirty="0" smtClean="0"/>
              <a:t>  „Páni, Jindra na něj svalil vlastní vinu. To je ale darebák,“ vydechli kluci.</a:t>
            </a:r>
          </a:p>
          <a:p>
            <a:pPr marL="0" indent="0">
              <a:buNone/>
            </a:pPr>
            <a:r>
              <a:rPr lang="cs-CZ" dirty="0"/>
              <a:t> </a:t>
            </a:r>
            <a:r>
              <a:rPr lang="cs-CZ" dirty="0" smtClean="0"/>
              <a:t>  „To máte pravdu,“ usmál se tatínek. „A jak to bylo ve vašem případě, hoši? Dozvím se to konečně, nebo ne?“</a:t>
            </a:r>
          </a:p>
          <a:p>
            <a:pPr marL="0" indent="0">
              <a:buNone/>
            </a:pPr>
            <a:r>
              <a:rPr lang="cs-CZ" dirty="0"/>
              <a:t> </a:t>
            </a:r>
            <a:r>
              <a:rPr lang="cs-CZ" dirty="0" smtClean="0"/>
              <a:t>  Martin s Jirkou na sebe pátravě pohlédli. „Víš, tati, za tu rozbitou vázu můžu já,“ přiznal neochotně Jirka. „Vrazil jsem do </a:t>
            </a:r>
            <a:r>
              <a:rPr lang="cs-CZ" dirty="0"/>
              <a:t>M</a:t>
            </a:r>
            <a:r>
              <a:rPr lang="cs-CZ" dirty="0" smtClean="0"/>
              <a:t>artina a on ji shodil ze stolu. Odpusť mi, že jsem  ti lhal.</a:t>
            </a:r>
          </a:p>
          <a:p>
            <a:pPr marL="0" indent="0">
              <a:buNone/>
            </a:pPr>
            <a:r>
              <a:rPr lang="cs-CZ" dirty="0"/>
              <a:t> </a:t>
            </a:r>
            <a:r>
              <a:rPr lang="cs-CZ" dirty="0" smtClean="0"/>
              <a:t>  Tatínek se pousmál: „Tak to tedy znamená, že úklid je na tobě. My se zatím s Martinem koukneme na hokej. Když budeš kmitat, ve druhé třetině se k nám můžeš přidat. A teď honem do práce.</a:t>
            </a:r>
            <a:endParaRPr lang="cs-CZ" dirty="0"/>
          </a:p>
        </p:txBody>
      </p:sp>
    </p:spTree>
    <p:extLst>
      <p:ext uri="{BB962C8B-B14F-4D97-AF65-F5344CB8AC3E}">
        <p14:creationId xmlns:p14="http://schemas.microsoft.com/office/powerpoint/2010/main" val="3518380724"/>
      </p:ext>
    </p:extLst>
  </p:cSld>
  <p:clrMapOvr>
    <a:masterClrMapping/>
  </p:clrMapOvr>
  <p:transition spd="slow">
    <p:push dir="u"/>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ODPOVĚZ  NA OTÁZKY</a:t>
            </a:r>
            <a:endParaRPr lang="cs-CZ" dirty="0"/>
          </a:p>
        </p:txBody>
      </p:sp>
      <p:sp>
        <p:nvSpPr>
          <p:cNvPr id="3" name="Zástupný symbol pro obsah 2"/>
          <p:cNvSpPr>
            <a:spLocks noGrp="1"/>
          </p:cNvSpPr>
          <p:nvPr>
            <p:ph sz="quarter" idx="1"/>
          </p:nvPr>
        </p:nvSpPr>
        <p:spPr/>
        <p:txBody>
          <a:bodyPr/>
          <a:lstStyle/>
          <a:p>
            <a:r>
              <a:rPr lang="cs-CZ" dirty="0" smtClean="0"/>
              <a:t>1. Co spolu provedli bratři?</a:t>
            </a:r>
          </a:p>
          <a:p>
            <a:r>
              <a:rPr lang="cs-CZ" dirty="0" smtClean="0"/>
              <a:t>2. Přiznali se tátovi?</a:t>
            </a:r>
          </a:p>
          <a:p>
            <a:r>
              <a:rPr lang="cs-CZ" dirty="0" smtClean="0"/>
              <a:t>3. Jak to táta vyřešil?</a:t>
            </a:r>
          </a:p>
          <a:p>
            <a:r>
              <a:rPr lang="cs-CZ" dirty="0" smtClean="0"/>
              <a:t>4. V čem hledali příklad rozřešení ?</a:t>
            </a:r>
          </a:p>
          <a:p>
            <a:r>
              <a:rPr lang="cs-CZ" dirty="0" smtClean="0"/>
              <a:t>5. Pomohlo to a jak?</a:t>
            </a:r>
          </a:p>
          <a:p>
            <a:r>
              <a:rPr lang="cs-CZ" dirty="0" smtClean="0"/>
              <a:t>6. Je důležité říct pravdu?</a:t>
            </a:r>
          </a:p>
          <a:p>
            <a:r>
              <a:rPr lang="cs-CZ" dirty="0" smtClean="0"/>
              <a:t>7. Dostal ses někdy do podobné situace?</a:t>
            </a:r>
          </a:p>
          <a:p>
            <a:r>
              <a:rPr lang="cs-CZ" dirty="0" smtClean="0"/>
              <a:t>8. Jak jsi se zachoval?</a:t>
            </a:r>
          </a:p>
          <a:p>
            <a:endParaRPr lang="cs-CZ" dirty="0"/>
          </a:p>
        </p:txBody>
      </p:sp>
    </p:spTree>
    <p:extLst>
      <p:ext uri="{BB962C8B-B14F-4D97-AF65-F5344CB8AC3E}">
        <p14:creationId xmlns:p14="http://schemas.microsoft.com/office/powerpoint/2010/main" val="2624488504"/>
      </p:ext>
    </p:extLst>
  </p:cSld>
  <p:clrMapOvr>
    <a:masterClrMapping/>
  </p:clrMapOvr>
  <p:transition spd="slow">
    <p:push dir="u"/>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VYHLEDEJ  ODPOVĚDI </a:t>
            </a:r>
            <a:endParaRPr lang="cs-CZ" dirty="0"/>
          </a:p>
        </p:txBody>
      </p:sp>
      <p:sp>
        <p:nvSpPr>
          <p:cNvPr id="3" name="Zástupný symbol pro obsah 2"/>
          <p:cNvSpPr>
            <a:spLocks noGrp="1"/>
          </p:cNvSpPr>
          <p:nvPr>
            <p:ph sz="quarter" idx="1"/>
          </p:nvPr>
        </p:nvSpPr>
        <p:spPr/>
        <p:txBody>
          <a:bodyPr/>
          <a:lstStyle/>
          <a:p>
            <a:r>
              <a:rPr lang="cs-CZ" dirty="0" smtClean="0"/>
              <a:t>1. </a:t>
            </a:r>
            <a:r>
              <a:rPr lang="cs-CZ" dirty="0"/>
              <a:t>N</a:t>
            </a:r>
            <a:r>
              <a:rPr lang="cs-CZ" dirty="0" smtClean="0"/>
              <a:t>ajdi větu oznamovací.</a:t>
            </a:r>
          </a:p>
          <a:p>
            <a:r>
              <a:rPr lang="cs-CZ" dirty="0" smtClean="0"/>
              <a:t>2. Najdi větu tázací?</a:t>
            </a:r>
          </a:p>
          <a:p>
            <a:r>
              <a:rPr lang="cs-CZ" dirty="0" smtClean="0"/>
              <a:t>3. Najdi 3 slova, u kterých uplatníš pravidlo vyjmenovaných slov nebo příbuzných.</a:t>
            </a:r>
          </a:p>
          <a:p>
            <a:r>
              <a:rPr lang="cs-CZ" dirty="0" smtClean="0"/>
              <a:t>4. Vyhledej 4 předložky.</a:t>
            </a:r>
          </a:p>
          <a:p>
            <a:r>
              <a:rPr lang="cs-CZ" dirty="0" smtClean="0"/>
              <a:t>5. Najdi slovo, které se skloňuje podle vzoru  </a:t>
            </a:r>
            <a:r>
              <a:rPr lang="cs-CZ" i="1" dirty="0" smtClean="0"/>
              <a:t>žena, předseda, stavení a hrad.</a:t>
            </a:r>
          </a:p>
          <a:p>
            <a:r>
              <a:rPr lang="cs-CZ" dirty="0" smtClean="0"/>
              <a:t>6. Vyhledej 4 zájmena.</a:t>
            </a:r>
            <a:endParaRPr lang="cs-CZ" dirty="0"/>
          </a:p>
        </p:txBody>
      </p:sp>
    </p:spTree>
    <p:extLst>
      <p:ext uri="{BB962C8B-B14F-4D97-AF65-F5344CB8AC3E}">
        <p14:creationId xmlns:p14="http://schemas.microsoft.com/office/powerpoint/2010/main" val="1114056384"/>
      </p:ext>
    </p:extLst>
  </p:cSld>
  <p:clrMapOvr>
    <a:masterClrMapping/>
  </p:clrMapOvr>
  <p:transition spd="slow">
    <p:push dir="u"/>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zdroje</a:t>
            </a:r>
            <a:endParaRPr lang="cs-CZ" dirty="0"/>
          </a:p>
        </p:txBody>
      </p:sp>
      <p:sp>
        <p:nvSpPr>
          <p:cNvPr id="3" name="Zástupný symbol pro obsah 2"/>
          <p:cNvSpPr>
            <a:spLocks noGrp="1"/>
          </p:cNvSpPr>
          <p:nvPr>
            <p:ph sz="quarter" idx="1"/>
          </p:nvPr>
        </p:nvSpPr>
        <p:spPr/>
        <p:txBody>
          <a:bodyPr/>
          <a:lstStyle/>
          <a:p>
            <a:r>
              <a:rPr lang="cs-CZ" dirty="0"/>
              <a:t>Ilustrace : office.microsoft.com</a:t>
            </a:r>
          </a:p>
          <a:p>
            <a:endParaRPr lang="cs-CZ" dirty="0" smtClean="0"/>
          </a:p>
          <a:p>
            <a:r>
              <a:rPr lang="cs-CZ" dirty="0"/>
              <a:t>Radek Daniel - Velká i malá dobrodružství</a:t>
            </a:r>
          </a:p>
          <a:p>
            <a:pPr marL="0" indent="0">
              <a:buNone/>
            </a:pPr>
            <a:r>
              <a:rPr lang="cs-CZ" dirty="0"/>
              <a:t>       vydal Advent-Orion, </a:t>
            </a:r>
            <a:r>
              <a:rPr lang="cs-CZ" dirty="0" err="1"/>
              <a:t>spol.s.r.o</a:t>
            </a:r>
            <a:r>
              <a:rPr lang="cs-CZ" dirty="0"/>
              <a:t>.,</a:t>
            </a:r>
          </a:p>
          <a:p>
            <a:pPr marL="0" indent="0">
              <a:buNone/>
            </a:pPr>
            <a:r>
              <a:rPr lang="cs-CZ" dirty="0"/>
              <a:t>        Praha  2004</a:t>
            </a:r>
          </a:p>
          <a:p>
            <a:pPr marL="0" indent="0">
              <a:buNone/>
            </a:pPr>
            <a:r>
              <a:rPr lang="cs-CZ" dirty="0"/>
              <a:t> </a:t>
            </a:r>
          </a:p>
          <a:p>
            <a:endParaRPr lang="cs-CZ" dirty="0"/>
          </a:p>
        </p:txBody>
      </p:sp>
      <p:pic>
        <p:nvPicPr>
          <p:cNvPr id="1029" name="Picture 5" descr="C:\Users\0MGM\AppData\Local\Microsoft\Windows\Temporary Internet Files\Content.IE5\MTSGC8E6\MC900355307[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652120" y="4012185"/>
            <a:ext cx="1704975" cy="18065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5661894"/>
      </p:ext>
    </p:extLst>
  </p:cSld>
  <p:clrMapOvr>
    <a:masterClrMapping/>
  </p:clrMapOvr>
  <p:transition spd="slow">
    <p:push dir="u"/>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rkýř">
  <a:themeElements>
    <a:clrScheme name="Arkýř">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Arkýř">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Arkýř">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263</TotalTime>
  <Words>1497</Words>
  <Application>Microsoft Office PowerPoint</Application>
  <PresentationFormat>Předvádění na obrazovce (4:3)</PresentationFormat>
  <Paragraphs>79</Paragraphs>
  <Slides>13</Slides>
  <Notes>0</Notes>
  <HiddenSlides>0</HiddenSlides>
  <MMClips>0</MMClips>
  <ScaleCrop>false</ScaleCrop>
  <HeadingPairs>
    <vt:vector size="4" baseType="variant">
      <vt:variant>
        <vt:lpstr>Motiv</vt:lpstr>
      </vt:variant>
      <vt:variant>
        <vt:i4>1</vt:i4>
      </vt:variant>
      <vt:variant>
        <vt:lpstr>Nadpisy snímků</vt:lpstr>
      </vt:variant>
      <vt:variant>
        <vt:i4>13</vt:i4>
      </vt:variant>
    </vt:vector>
  </HeadingPairs>
  <TitlesOfParts>
    <vt:vector size="14" baseType="lpstr">
      <vt:lpstr>Arkýř</vt:lpstr>
      <vt:lpstr>v</vt:lpstr>
      <vt:lpstr>anotace</vt:lpstr>
      <vt:lpstr>ROZBITÁ  HOUPAČKA       1.</vt:lpstr>
      <vt:lpstr>                                                             2.</vt:lpstr>
      <vt:lpstr>                                                               3.</vt:lpstr>
      <vt:lpstr>                                                              4.</vt:lpstr>
      <vt:lpstr>                                                               5.</vt:lpstr>
      <vt:lpstr>                                                              6.</vt:lpstr>
      <vt:lpstr>                                                                7.</vt:lpstr>
      <vt:lpstr>                                                              8.</vt:lpstr>
      <vt:lpstr>ODPOVĚZ  NA OTÁZKY</vt:lpstr>
      <vt:lpstr>VYHLEDEJ  ODPOVĚDI </vt:lpstr>
      <vt:lpstr>zdroje</vt:lpstr>
    </vt:vector>
  </TitlesOfParts>
  <Company>HP</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Prezentace aplikace PowerPoint</dc:title>
  <dc:creator>0MGM</dc:creator>
  <cp:lastModifiedBy>jitka</cp:lastModifiedBy>
  <cp:revision>18</cp:revision>
  <dcterms:created xsi:type="dcterms:W3CDTF">2013-10-30T09:57:51Z</dcterms:created>
  <dcterms:modified xsi:type="dcterms:W3CDTF">2013-11-01T17:52:16Z</dcterms:modified>
</cp:coreProperties>
</file>