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9" r:id="rId6"/>
    <p:sldId id="258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70FF"/>
    <a:srgbClr val="295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6826769-BA00-45A7-9756-7ED85F1C1203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E0C3846-66E8-4B36-82EA-C06C77F78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85931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II. Koridor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20188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mapku železničních tratí ČD.</a:t>
            </a:r>
            <a:endParaRPr lang="cs-CZ" sz="2800" dirty="0" smtClean="0">
              <a:solidFill>
                <a:schemeClr val="accent5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23864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effectLst/>
              </a:rPr>
              <a:t>II. KORIDOR</a:t>
            </a:r>
            <a:endParaRPr lang="cs-CZ" sz="66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564904"/>
            <a:ext cx="8603456" cy="374441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JE SOUČÁSTÍ VI. PANEVROPSKÉHO KORIDORU. </a:t>
            </a:r>
          </a:p>
          <a:p>
            <a:pPr algn="ctr"/>
            <a:endParaRPr lang="cs-CZ" sz="2800" b="1" dirty="0" smtClean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VEDE NA MEZINÁRODNÍCH MAGISTRÁLÁCH </a:t>
            </a:r>
            <a:br>
              <a:rPr lang="cs-CZ" sz="2800" b="1" dirty="0" smtClean="0"/>
            </a:br>
            <a:r>
              <a:rPr lang="cs-CZ" sz="2800" b="1" dirty="0" smtClean="0"/>
              <a:t>E40,  E65</a:t>
            </a:r>
          </a:p>
          <a:p>
            <a:pPr algn="ctr"/>
            <a:endParaRPr lang="cs-CZ" sz="2800" b="1" dirty="0" smtClean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KORIDOR SE SKLÁDÁ </a:t>
            </a:r>
            <a:r>
              <a:rPr lang="cs-CZ" sz="2800" b="1" dirty="0" smtClean="0">
                <a:solidFill>
                  <a:schemeClr val="accent1"/>
                </a:solidFill>
              </a:rPr>
              <a:t>ZE DVOU TRAS.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4509120"/>
            <a:ext cx="9361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9614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</a:rPr>
              <a:t>1. HLAVNÍ TRASA</a:t>
            </a:r>
            <a:endParaRPr lang="cs-CZ" sz="40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5301208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sz="4000" b="1" dirty="0" smtClean="0"/>
              <a:t>P</a:t>
            </a:r>
            <a:r>
              <a:rPr lang="cs-CZ" b="1" dirty="0" smtClean="0"/>
              <a:t>olsko </a:t>
            </a:r>
          </a:p>
          <a:p>
            <a:pPr algn="ctr">
              <a:buNone/>
            </a:pPr>
            <a:r>
              <a:rPr lang="cs-CZ" b="1" dirty="0" smtClean="0"/>
              <a:t> </a:t>
            </a:r>
            <a:r>
              <a:rPr lang="cs-CZ" sz="4000" b="1" dirty="0" smtClean="0"/>
              <a:t>P</a:t>
            </a:r>
            <a:r>
              <a:rPr lang="cs-CZ" b="1" dirty="0" smtClean="0"/>
              <a:t>etrovice u Karviné </a:t>
            </a:r>
          </a:p>
          <a:p>
            <a:pPr algn="ctr">
              <a:buNone/>
            </a:pPr>
            <a:r>
              <a:rPr lang="cs-CZ" b="1" dirty="0" smtClean="0"/>
              <a:t> </a:t>
            </a:r>
            <a:r>
              <a:rPr lang="cs-CZ" sz="4000" b="1" dirty="0" smtClean="0"/>
              <a:t>B</a:t>
            </a:r>
            <a:r>
              <a:rPr lang="cs-CZ" b="1" dirty="0" smtClean="0"/>
              <a:t>ohumín </a:t>
            </a:r>
          </a:p>
          <a:p>
            <a:pPr algn="ctr">
              <a:buNone/>
            </a:pPr>
            <a:r>
              <a:rPr lang="cs-CZ" sz="4000" b="1" dirty="0" smtClean="0"/>
              <a:t>O</a:t>
            </a:r>
            <a:r>
              <a:rPr lang="cs-CZ" b="1" dirty="0" smtClean="0"/>
              <a:t>strava </a:t>
            </a:r>
          </a:p>
          <a:p>
            <a:pPr algn="ctr">
              <a:buNone/>
            </a:pPr>
            <a:r>
              <a:rPr lang="cs-CZ" b="1" dirty="0" smtClean="0"/>
              <a:t> </a:t>
            </a:r>
            <a:r>
              <a:rPr lang="cs-CZ" sz="4000" b="1" dirty="0" smtClean="0"/>
              <a:t>H</a:t>
            </a:r>
            <a:r>
              <a:rPr lang="cs-CZ" b="1" dirty="0" smtClean="0"/>
              <a:t>ranice na Moravě </a:t>
            </a:r>
          </a:p>
          <a:p>
            <a:pPr algn="ctr">
              <a:buNone/>
            </a:pPr>
            <a:r>
              <a:rPr lang="cs-CZ" sz="4000" b="1" dirty="0" smtClean="0"/>
              <a:t>P</a:t>
            </a:r>
            <a:r>
              <a:rPr lang="cs-CZ" b="1" dirty="0" smtClean="0"/>
              <a:t>řerov</a:t>
            </a:r>
          </a:p>
          <a:p>
            <a:pPr algn="ctr">
              <a:buNone/>
            </a:pPr>
            <a:r>
              <a:rPr lang="cs-CZ" sz="4000" b="1" dirty="0" smtClean="0"/>
              <a:t>O</a:t>
            </a:r>
            <a:r>
              <a:rPr lang="cs-CZ" b="1" dirty="0" smtClean="0"/>
              <a:t>trokovice </a:t>
            </a:r>
          </a:p>
          <a:p>
            <a:pPr algn="ctr">
              <a:buNone/>
            </a:pPr>
            <a:r>
              <a:rPr lang="cs-CZ" sz="4000" b="1" dirty="0" smtClean="0"/>
              <a:t>H</a:t>
            </a:r>
            <a:r>
              <a:rPr lang="cs-CZ" b="1" dirty="0" smtClean="0"/>
              <a:t>odonín </a:t>
            </a:r>
          </a:p>
          <a:p>
            <a:pPr algn="ctr">
              <a:buNone/>
            </a:pPr>
            <a:r>
              <a:rPr lang="cs-CZ" sz="4000" b="1" dirty="0" smtClean="0"/>
              <a:t>B</a:t>
            </a:r>
            <a:r>
              <a:rPr lang="cs-CZ" b="1" dirty="0" smtClean="0"/>
              <a:t>řeclav </a:t>
            </a:r>
          </a:p>
          <a:p>
            <a:pPr algn="ctr">
              <a:buNone/>
            </a:pPr>
            <a:r>
              <a:rPr lang="cs-CZ" sz="4000" b="1" dirty="0" smtClean="0"/>
              <a:t>R</a:t>
            </a:r>
            <a:r>
              <a:rPr lang="cs-CZ" b="1" dirty="0" smtClean="0"/>
              <a:t>akousko</a:t>
            </a:r>
          </a:p>
          <a:p>
            <a:pPr algn="ctr"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4000" dirty="0" smtClean="0"/>
              <a:t> </a:t>
            </a:r>
            <a:r>
              <a:rPr lang="cs-CZ" sz="4000" b="1" dirty="0" smtClean="0"/>
              <a:t>Trasa</a:t>
            </a:r>
            <a:r>
              <a:rPr lang="cs-CZ" dirty="0" smtClean="0"/>
              <a:t>                   </a:t>
            </a:r>
            <a:r>
              <a:rPr lang="cs-CZ" sz="4000" dirty="0" smtClean="0"/>
              <a:t>B</a:t>
            </a:r>
            <a:r>
              <a:rPr lang="cs-CZ" dirty="0" smtClean="0"/>
              <a:t>řeclav – státní hranice </a:t>
            </a:r>
            <a:r>
              <a:rPr lang="cs-CZ" sz="3600" dirty="0" smtClean="0"/>
              <a:t>R</a:t>
            </a:r>
            <a:r>
              <a:rPr lang="cs-CZ" dirty="0" smtClean="0"/>
              <a:t>akousko vede </a:t>
            </a:r>
            <a:br>
              <a:rPr lang="cs-CZ" dirty="0" smtClean="0"/>
            </a:br>
            <a:r>
              <a:rPr lang="cs-CZ" dirty="0" smtClean="0"/>
              <a:t>                                         po trase I. Koridoru.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763688" y="6309320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 rot="5400000">
            <a:off x="3743908" y="1160748"/>
            <a:ext cx="648072" cy="576064"/>
          </a:xfrm>
          <a:prstGeom prst="bentConnector3">
            <a:avLst>
              <a:gd name="adj1" fmla="val 50000"/>
            </a:avLst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effectLst/>
              </a:rPr>
              <a:t>2. ODBOČNÁ TRASA</a:t>
            </a:r>
            <a:br>
              <a:rPr lang="cs-CZ" sz="5400" b="1" dirty="0" smtClean="0">
                <a:effectLst/>
              </a:rPr>
            </a:br>
            <a:endParaRPr lang="cs-CZ" sz="54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659416" cy="504056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400" b="1" dirty="0" smtClean="0"/>
              <a:t>P</a:t>
            </a:r>
            <a:r>
              <a:rPr lang="cs-CZ" sz="3600" b="1" dirty="0" smtClean="0"/>
              <a:t>řerov </a:t>
            </a:r>
          </a:p>
          <a:p>
            <a:pPr algn="ctr">
              <a:buNone/>
            </a:pPr>
            <a:r>
              <a:rPr lang="cs-CZ" sz="3600" b="1" dirty="0" smtClean="0"/>
              <a:t> </a:t>
            </a:r>
            <a:r>
              <a:rPr lang="cs-CZ" sz="4400" b="1" dirty="0" smtClean="0"/>
              <a:t>O</a:t>
            </a:r>
            <a:r>
              <a:rPr lang="cs-CZ" sz="3600" b="1" dirty="0" smtClean="0"/>
              <a:t>lomouc </a:t>
            </a:r>
          </a:p>
          <a:p>
            <a:pPr algn="ctr">
              <a:buNone/>
            </a:pPr>
            <a:r>
              <a:rPr lang="cs-CZ" sz="4400" b="1" dirty="0" smtClean="0"/>
              <a:t>Č</a:t>
            </a:r>
            <a:r>
              <a:rPr lang="cs-CZ" sz="3600" b="1" dirty="0" smtClean="0"/>
              <a:t>eská Třebová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4400" b="1" dirty="0" smtClean="0"/>
              <a:t>TRASA</a:t>
            </a:r>
            <a:r>
              <a:rPr lang="cs-CZ" sz="3600" dirty="0" smtClean="0"/>
              <a:t>		  </a:t>
            </a:r>
            <a:r>
              <a:rPr lang="cs-CZ" sz="4400" dirty="0" smtClean="0"/>
              <a:t>P</a:t>
            </a:r>
            <a:r>
              <a:rPr lang="cs-CZ" sz="3600" dirty="0" smtClean="0"/>
              <a:t>řerov – </a:t>
            </a:r>
            <a:r>
              <a:rPr lang="cs-CZ" sz="4400" dirty="0" smtClean="0"/>
              <a:t>Č</a:t>
            </a:r>
            <a:r>
              <a:rPr lang="cs-CZ" sz="3600" dirty="0" smtClean="0"/>
              <a:t>eská Třebová</a:t>
            </a:r>
            <a:br>
              <a:rPr lang="cs-CZ" sz="3600" dirty="0" smtClean="0"/>
            </a:br>
            <a:r>
              <a:rPr lang="cs-CZ" sz="3600" dirty="0" smtClean="0"/>
              <a:t>                     vede po trase III. Koridoru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4" name="Pravoúhlá spojovací čára 3"/>
          <p:cNvCxnSpPr/>
          <p:nvPr/>
        </p:nvCxnSpPr>
        <p:spPr>
          <a:xfrm rot="5400000">
            <a:off x="3383868" y="1160748"/>
            <a:ext cx="648072" cy="576064"/>
          </a:xfrm>
          <a:prstGeom prst="bentConnector3">
            <a:avLst>
              <a:gd name="adj1" fmla="val 50000"/>
            </a:avLst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195736" y="5373216"/>
            <a:ext cx="57606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712466"/>
              </p:ext>
            </p:extLst>
          </p:nvPr>
        </p:nvGraphicFramePr>
        <p:xfrm>
          <a:off x="755576" y="1124744"/>
          <a:ext cx="8136904" cy="376945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68452"/>
                <a:gridCol w="4068452"/>
              </a:tblGrid>
              <a:tr h="10034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DÉLKA KORIDORU</a:t>
                      </a:r>
                      <a:endParaRPr lang="cs-CZ" sz="2800" b="1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320 km </a:t>
                      </a:r>
                      <a:br>
                        <a:rPr lang="cs-CZ" sz="2400" dirty="0" smtClean="0"/>
                      </a:br>
                      <a:r>
                        <a:rPr lang="cs-CZ" sz="2400" dirty="0" smtClean="0"/>
                        <a:t>(210 km hlavní trasa)</a:t>
                      </a:r>
                      <a:endParaRPr lang="cs-CZ" sz="2400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</a:tr>
              <a:tr h="63181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RYCHLOST</a:t>
                      </a:r>
                      <a:r>
                        <a:rPr lang="cs-CZ" sz="2800" b="1" baseline="0" dirty="0" smtClean="0"/>
                        <a:t> NA</a:t>
                      </a:r>
                      <a:r>
                        <a:rPr lang="cs-CZ" sz="2800" b="1" dirty="0" smtClean="0"/>
                        <a:t> KORIDORU</a:t>
                      </a:r>
                      <a:endParaRPr lang="cs-CZ" sz="2800" b="1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160 km/h</a:t>
                      </a:r>
                      <a:endParaRPr lang="cs-CZ" sz="2400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</a:tr>
              <a:tr h="182110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MODERNIZACE JE ROZDĚLENA NA RAMENA</a:t>
                      </a:r>
                      <a:endParaRPr lang="cs-CZ" sz="2800" b="1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cs-CZ" sz="2400" dirty="0" smtClean="0"/>
                        <a:t>Petrovice u Karviné  – Přerov</a:t>
                      </a:r>
                    </a:p>
                    <a:p>
                      <a:pPr lvl="0" algn="ctr"/>
                      <a:r>
                        <a:rPr lang="cs-CZ" sz="2400" dirty="0" smtClean="0"/>
                        <a:t>Přerov - Břeclav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>
                    <a:solidFill>
                      <a:srgbClr val="4370FF"/>
                    </a:solidFill>
                  </a:tcPr>
                </a:tc>
              </a:tr>
            </a:tbl>
          </a:graphicData>
        </a:graphic>
      </p:graphicFrame>
      <p:cxnSp>
        <p:nvCxnSpPr>
          <p:cNvPr id="4" name="Přímá spojovací šipka 3"/>
          <p:cNvCxnSpPr/>
          <p:nvPr/>
        </p:nvCxnSpPr>
        <p:spPr>
          <a:xfrm>
            <a:off x="4860032" y="1412776"/>
            <a:ext cx="504056" cy="0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860032" y="2420888"/>
            <a:ext cx="504056" cy="0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860032" y="3284984"/>
            <a:ext cx="504056" cy="0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43" y="692696"/>
            <a:ext cx="8260595" cy="54168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</a:rPr>
              <a:t>TRATĚ ČD, PO KTERÝCH VEDE II. KORIDOR</a:t>
            </a:r>
          </a:p>
          <a:p>
            <a:endParaRPr lang="cs-CZ" sz="2000" u="sng" dirty="0" smtClean="0"/>
          </a:p>
          <a:p>
            <a:pPr algn="ctr"/>
            <a:r>
              <a:rPr lang="cs-CZ" sz="2800" b="1" dirty="0" smtClean="0"/>
              <a:t>HLAVNÍ TRASA:</a:t>
            </a:r>
          </a:p>
          <a:p>
            <a:pPr algn="ctr"/>
            <a:endParaRPr lang="cs-CZ" sz="2000" b="1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320</a:t>
            </a:r>
            <a:r>
              <a:rPr lang="cs-CZ" sz="2000" dirty="0"/>
              <a:t>	</a:t>
            </a:r>
            <a:r>
              <a:rPr lang="cs-CZ" sz="2800" dirty="0"/>
              <a:t>B</a:t>
            </a:r>
            <a:r>
              <a:rPr lang="cs-CZ" sz="2000" dirty="0"/>
              <a:t>ohumín - </a:t>
            </a:r>
            <a:r>
              <a:rPr lang="cs-CZ" sz="2800" dirty="0"/>
              <a:t>Č</a:t>
            </a:r>
            <a:r>
              <a:rPr lang="cs-CZ" sz="2000" dirty="0"/>
              <a:t>adca, </a:t>
            </a:r>
            <a:r>
              <a:rPr lang="cs-CZ" sz="2800" dirty="0"/>
              <a:t>D</a:t>
            </a:r>
            <a:r>
              <a:rPr lang="cs-CZ" sz="2000" dirty="0"/>
              <a:t>ětmarovice - </a:t>
            </a:r>
            <a:r>
              <a:rPr lang="cs-CZ" sz="2800" dirty="0"/>
              <a:t>P</a:t>
            </a:r>
            <a:r>
              <a:rPr lang="cs-CZ" sz="2000" dirty="0"/>
              <a:t>etrovice u Karviné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270</a:t>
            </a:r>
            <a:r>
              <a:rPr lang="cs-CZ" sz="2000" dirty="0"/>
              <a:t>	(</a:t>
            </a:r>
            <a:r>
              <a:rPr lang="cs-CZ" sz="2800" dirty="0"/>
              <a:t>P</a:t>
            </a:r>
            <a:r>
              <a:rPr lang="cs-CZ" sz="2000" dirty="0"/>
              <a:t>raha -) </a:t>
            </a:r>
            <a:r>
              <a:rPr lang="cs-CZ" sz="2800" dirty="0"/>
              <a:t>Č</a:t>
            </a:r>
            <a:r>
              <a:rPr lang="cs-CZ" sz="2000" dirty="0"/>
              <a:t>eská Třebová - </a:t>
            </a:r>
            <a:r>
              <a:rPr lang="cs-CZ" sz="2800" dirty="0"/>
              <a:t>P</a:t>
            </a:r>
            <a:r>
              <a:rPr lang="cs-CZ" sz="2000" dirty="0"/>
              <a:t>řerov - </a:t>
            </a:r>
            <a:r>
              <a:rPr lang="cs-CZ" sz="2800" dirty="0"/>
              <a:t>B</a:t>
            </a:r>
            <a:r>
              <a:rPr lang="cs-CZ" sz="2000" dirty="0"/>
              <a:t>ohumín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330</a:t>
            </a:r>
            <a:r>
              <a:rPr lang="cs-CZ" sz="2000" dirty="0" smtClean="0"/>
              <a:t>	</a:t>
            </a:r>
            <a:r>
              <a:rPr lang="cs-CZ" sz="2800" dirty="0" smtClean="0"/>
              <a:t>P</a:t>
            </a:r>
            <a:r>
              <a:rPr lang="cs-CZ" sz="2000" dirty="0" smtClean="0"/>
              <a:t>řerov </a:t>
            </a:r>
            <a:r>
              <a:rPr lang="cs-CZ" sz="2000" dirty="0"/>
              <a:t>- </a:t>
            </a:r>
            <a:r>
              <a:rPr lang="cs-CZ" sz="2800" dirty="0" smtClean="0"/>
              <a:t>B</a:t>
            </a:r>
            <a:r>
              <a:rPr lang="cs-CZ" sz="2000" dirty="0" smtClean="0"/>
              <a:t>řeclav</a:t>
            </a:r>
          </a:p>
          <a:p>
            <a:endParaRPr lang="cs-CZ" sz="2000" dirty="0" smtClean="0"/>
          </a:p>
          <a:p>
            <a:endParaRPr lang="cs-CZ" sz="2000" dirty="0"/>
          </a:p>
          <a:p>
            <a:pPr algn="ctr"/>
            <a:r>
              <a:rPr lang="cs-CZ" sz="2800" b="1" dirty="0" smtClean="0"/>
              <a:t>ODBOČNÁ TRASA:</a:t>
            </a:r>
          </a:p>
          <a:p>
            <a:pPr algn="ctr"/>
            <a:endParaRPr lang="cs-CZ" sz="2800" b="1" dirty="0"/>
          </a:p>
          <a:p>
            <a:r>
              <a:rPr lang="cs-CZ" sz="2800" b="1" dirty="0">
                <a:solidFill>
                  <a:schemeClr val="accent1"/>
                </a:solidFill>
              </a:rPr>
              <a:t>270</a:t>
            </a:r>
            <a:r>
              <a:rPr lang="cs-CZ" sz="2000" dirty="0"/>
              <a:t>	(</a:t>
            </a:r>
            <a:r>
              <a:rPr lang="cs-CZ" sz="2800" dirty="0"/>
              <a:t>P</a:t>
            </a:r>
            <a:r>
              <a:rPr lang="cs-CZ" sz="2000" dirty="0"/>
              <a:t>raha -) </a:t>
            </a:r>
            <a:r>
              <a:rPr lang="cs-CZ" sz="2800" dirty="0"/>
              <a:t>Č</a:t>
            </a:r>
            <a:r>
              <a:rPr lang="cs-CZ" sz="2000" dirty="0"/>
              <a:t>eská Třebová - </a:t>
            </a:r>
            <a:r>
              <a:rPr lang="cs-CZ" sz="2800" dirty="0"/>
              <a:t>P</a:t>
            </a:r>
            <a:r>
              <a:rPr lang="cs-CZ" sz="2000" dirty="0"/>
              <a:t>řerov - </a:t>
            </a:r>
            <a:r>
              <a:rPr lang="cs-CZ" sz="2800" dirty="0"/>
              <a:t>B</a:t>
            </a:r>
            <a:r>
              <a:rPr lang="cs-CZ" sz="2000" dirty="0"/>
              <a:t>ohumín</a:t>
            </a:r>
          </a:p>
          <a:p>
            <a:endParaRPr lang="cs-CZ" sz="20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hlavní trasu II. Koridoru?</a:t>
            </a:r>
          </a:p>
          <a:p>
            <a:r>
              <a:rPr lang="cs-CZ" dirty="0" smtClean="0"/>
              <a:t>2.	Popiš odbočnou trasu II. Koridoru?</a:t>
            </a:r>
          </a:p>
          <a:p>
            <a:r>
              <a:rPr lang="cs-CZ" dirty="0" smtClean="0"/>
              <a:t>3.	Po jakých tratích vede hlavní trasa </a:t>
            </a:r>
          </a:p>
          <a:p>
            <a:pPr marL="64008" indent="0">
              <a:buNone/>
            </a:pPr>
            <a:r>
              <a:rPr lang="cs-CZ" dirty="0"/>
              <a:t>	</a:t>
            </a:r>
            <a:r>
              <a:rPr lang="cs-CZ" dirty="0" smtClean="0"/>
              <a:t>II. Koridoru</a:t>
            </a:r>
          </a:p>
          <a:p>
            <a:pPr marL="64008" indent="0">
              <a:buNone/>
            </a:pPr>
            <a:r>
              <a:rPr lang="cs-CZ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15286335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45674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3737CD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38</TotalTime>
  <Words>273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Anotace:</vt:lpstr>
      <vt:lpstr>II. KORIDOR</vt:lpstr>
      <vt:lpstr>1. HLAVNÍ TRASA</vt:lpstr>
      <vt:lpstr>2. ODBOČNÁ TRASA 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II. KORIDOR</dc:title>
  <dc:creator>Verunka</dc:creator>
  <cp:lastModifiedBy>skola</cp:lastModifiedBy>
  <cp:revision>8</cp:revision>
  <dcterms:created xsi:type="dcterms:W3CDTF">2013-10-06T11:04:04Z</dcterms:created>
  <dcterms:modified xsi:type="dcterms:W3CDTF">2013-10-30T08:47:10Z</dcterms:modified>
</cp:coreProperties>
</file>