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27"/>
  </p:notesMasterIdLst>
  <p:sldIdLst>
    <p:sldId id="256" r:id="rId2"/>
    <p:sldId id="262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60" r:id="rId2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8585"/>
    <a:srgbClr val="FF6D6D"/>
    <a:srgbClr val="FFC1C1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3B4B98B0-60AC-42C2-AFA5-B58CD77FA1E5}" styleName="Světlý styl 1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4" autoAdjust="0"/>
    <p:restoredTop sz="94624" autoAdjust="0"/>
  </p:normalViewPr>
  <p:slideViewPr>
    <p:cSldViewPr>
      <p:cViewPr>
        <p:scale>
          <a:sx n="66" d="100"/>
          <a:sy n="66" d="100"/>
        </p:scale>
        <p:origin x="-636" y="5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pPr algn="l"/>
          <a:r>
            <a:rPr lang="cs-CZ" sz="2000" b="1" dirty="0" smtClean="0"/>
            <a:t>Téma sady: Elektrický proud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pPr algn="l"/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pPr algn="l"/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pPr algn="l"/>
          <a:r>
            <a:rPr lang="cs-CZ" sz="2000" b="1" dirty="0" smtClean="0"/>
            <a:t>Název: </a:t>
          </a:r>
          <a:r>
            <a:rPr lang="cs-CZ" sz="2000" b="0" dirty="0" smtClean="0"/>
            <a:t>VY_32_INOVACE_Opakování elektrodynamiky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pPr algn="l"/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pPr algn="l"/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pPr algn="l"/>
          <a:r>
            <a:rPr lang="cs-CZ" sz="2000" b="1" dirty="0" smtClean="0"/>
            <a:t>Autor: Mgr. Petr Tomek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pPr algn="l"/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pPr algn="l"/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pPr algn="l"/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pPr algn="l"/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pPr algn="l"/>
          <a:endParaRPr lang="cs-CZ"/>
        </a:p>
      </dgm:t>
    </dgm:pt>
    <dgm:pt modelId="{8D78E2D7-18A7-41DD-9962-57B3FE2BEBDD}">
      <dgm:prSet/>
      <dgm:spPr/>
      <dgm:t>
        <a:bodyPr/>
        <a:lstStyle/>
        <a:p>
          <a:pPr algn="l"/>
          <a:r>
            <a:rPr lang="cs-CZ" b="1" dirty="0" smtClean="0"/>
            <a:t>Datum/období: podzim 2013 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pPr algn="l"/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pPr algn="l"/>
          <a:endParaRPr lang="cs-CZ"/>
        </a:p>
      </dgm:t>
    </dgm:pt>
    <dgm:pt modelId="{A6F0E638-0CDE-4E1F-BB57-10C18463C623}">
      <dgm:prSet/>
      <dgm:spPr/>
      <dgm:t>
        <a:bodyPr/>
        <a:lstStyle/>
        <a:p>
          <a:pPr algn="l"/>
          <a:endParaRPr lang="cs-CZ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pPr algn="l"/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pPr algn="l"/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 custScaleX="10109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 custScaleX="10153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48B023BE-3C11-485A-82CE-15FFF29FB035}" type="datetimeFigureOut">
              <a:rPr lang="cs-CZ"/>
              <a:pPr>
                <a:defRPr/>
              </a:pPr>
              <a:t>1.11.2013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20ED133C-DF64-4B8C-8A36-E85AA871EB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EA2F0-A866-4B79-A986-1CFBF99AEE88}" type="datetime1">
              <a:rPr lang="cs-CZ"/>
              <a:pPr>
                <a:defRPr/>
              </a:pPr>
              <a:t>1.11.2013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9C9427-A67C-4EB6-AED8-A0DF5FBC9FA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668392-268F-43D8-9DDC-22776AECD025}" type="datetime1">
              <a:rPr lang="cs-CZ"/>
              <a:pPr>
                <a:defRPr/>
              </a:pPr>
              <a:t>1.11.2013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15420C-6F06-49E4-98FB-EE14A09D299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3E21A5-FC5A-42DF-8C15-69C8C4CA1F2B}" type="datetime1">
              <a:rPr lang="cs-CZ"/>
              <a:pPr>
                <a:defRPr/>
              </a:pPr>
              <a:t>1.11.2013</a:t>
            </a:fld>
            <a:endParaRPr lang="cs-CZ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DFE49B-D231-4730-827F-DA06F4A40C4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7A95F3-897C-4D1F-A14E-932A423666D4}" type="datetime1">
              <a:rPr lang="cs-CZ"/>
              <a:pPr>
                <a:defRPr/>
              </a:pPr>
              <a:t>1.11.2013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114486-667F-46B5-A982-BEAAC5E1706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1E26A0-5329-406F-B7DC-DB33EBD4F977}" type="datetime1">
              <a:rPr lang="cs-CZ"/>
              <a:pPr>
                <a:defRPr/>
              </a:pPr>
              <a:t>1.11.2013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D4C262-949C-47B4-8126-01E8587B42A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113F36-7FBF-4D7B-A6E9-5F6D1EF0520C}" type="datetime1">
              <a:rPr lang="cs-CZ"/>
              <a:pPr>
                <a:defRPr/>
              </a:pPr>
              <a:t>1.11.2013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C1AEA7-B5F6-4DBC-8C7E-223A5695C4C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8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82511A-240C-499A-B1E2-45D47C7B519C}" type="datetime1">
              <a:rPr lang="cs-CZ"/>
              <a:pPr>
                <a:defRPr/>
              </a:pPr>
              <a:t>1.11.2013</a:t>
            </a:fld>
            <a:endParaRPr lang="cs-CZ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3C7E08-9E98-4E84-B95B-FEC74127791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1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D847FB-4F20-468F-8655-5A245B273906}" type="datetime1">
              <a:rPr lang="cs-CZ"/>
              <a:pPr>
                <a:defRPr/>
              </a:pPr>
              <a:t>1.11.2013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7016EA-46A7-4D09-BE7D-E85ABCAAD0E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B89EA1-DC11-44C0-9C7E-2208102FC512}" type="datetime1">
              <a:rPr lang="cs-CZ"/>
              <a:pPr>
                <a:defRPr/>
              </a:pPr>
              <a:t>1.11.2013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34B239-9A0A-41E4-83D2-9F97F8DA81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F92225-4982-4D5F-A80B-647451CB0F9B}" type="datetime1">
              <a:rPr lang="cs-CZ"/>
              <a:pPr>
                <a:defRPr/>
              </a:pPr>
              <a:t>1.11.2013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794212-28B9-453D-BB21-C3462F593B3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9B20B-59C9-4F9F-8B50-A4204A91E1B7}" type="datetime1">
              <a:rPr lang="cs-CZ"/>
              <a:pPr>
                <a:defRPr/>
              </a:pPr>
              <a:t>1.11.2013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0ECE4D-7D95-462C-B3C2-F1B8CF9C20A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1027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3D3F4E9-81D2-4DB7-8DF2-BD087AA7197A}" type="datetime1">
              <a:rPr lang="cs-CZ"/>
              <a:pPr>
                <a:defRPr/>
              </a:pPr>
              <a:t>1.11.2013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03F77A5-6E45-4EF3-A8A5-9DE21B86CB8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3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81" r:id="rId2"/>
    <p:sldLayoutId id="2147483782" r:id="rId3"/>
    <p:sldLayoutId id="2147483779" r:id="rId4"/>
    <p:sldLayoutId id="2147483778" r:id="rId5"/>
    <p:sldLayoutId id="2147483777" r:id="rId6"/>
    <p:sldLayoutId id="2147483783" r:id="rId7"/>
    <p:sldLayoutId id="2147483784" r:id="rId8"/>
    <p:sldLayoutId id="2147483785" r:id="rId9"/>
    <p:sldLayoutId id="2147483776" r:id="rId10"/>
    <p:sldLayoutId id="2147483786" r:id="rId11"/>
  </p:sldLayoutIdLst>
  <p:transition spd="slow"/>
  <p:timing>
    <p:tnLst>
      <p:par>
        <p:cTn id="1" dur="indefinite" restart="never" nodeType="tmRoot"/>
      </p:par>
    </p:tnLst>
  </p:timing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16.xml"/><Relationship Id="rId18" Type="http://schemas.openxmlformats.org/officeDocument/2006/relationships/slide" Target="slide21.xml"/><Relationship Id="rId3" Type="http://schemas.openxmlformats.org/officeDocument/2006/relationships/slide" Target="slide6.xml"/><Relationship Id="rId21" Type="http://schemas.openxmlformats.org/officeDocument/2006/relationships/slide" Target="slide24.xml"/><Relationship Id="rId7" Type="http://schemas.openxmlformats.org/officeDocument/2006/relationships/slide" Target="slide10.xml"/><Relationship Id="rId12" Type="http://schemas.openxmlformats.org/officeDocument/2006/relationships/slide" Target="slide15.xml"/><Relationship Id="rId17" Type="http://schemas.openxmlformats.org/officeDocument/2006/relationships/slide" Target="slide20.xml"/><Relationship Id="rId2" Type="http://schemas.openxmlformats.org/officeDocument/2006/relationships/slide" Target="slide5.xml"/><Relationship Id="rId16" Type="http://schemas.openxmlformats.org/officeDocument/2006/relationships/slide" Target="slide19.xml"/><Relationship Id="rId20" Type="http://schemas.openxmlformats.org/officeDocument/2006/relationships/slide" Target="slide23.xml"/><Relationship Id="rId1" Type="http://schemas.openxmlformats.org/officeDocument/2006/relationships/slideLayout" Target="../slideLayouts/slideLayout6.xml"/><Relationship Id="rId6" Type="http://schemas.openxmlformats.org/officeDocument/2006/relationships/slide" Target="slide9.xml"/><Relationship Id="rId11" Type="http://schemas.openxmlformats.org/officeDocument/2006/relationships/slide" Target="slide14.xml"/><Relationship Id="rId5" Type="http://schemas.openxmlformats.org/officeDocument/2006/relationships/slide" Target="slide8.xml"/><Relationship Id="rId15" Type="http://schemas.openxmlformats.org/officeDocument/2006/relationships/slide" Target="slide18.xml"/><Relationship Id="rId10" Type="http://schemas.openxmlformats.org/officeDocument/2006/relationships/slide" Target="slide13.xml"/><Relationship Id="rId19" Type="http://schemas.openxmlformats.org/officeDocument/2006/relationships/slide" Target="slide22.xml"/><Relationship Id="rId4" Type="http://schemas.openxmlformats.org/officeDocument/2006/relationships/slide" Target="slide7.xml"/><Relationship Id="rId9" Type="http://schemas.openxmlformats.org/officeDocument/2006/relationships/slide" Target="slide12.xml"/><Relationship Id="rId14" Type="http://schemas.openxmlformats.org/officeDocument/2006/relationships/slide" Target="slide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ctrTitle"/>
          </p:nvPr>
        </p:nvSpPr>
        <p:spPr>
          <a:xfrm>
            <a:off x="1800225" y="1844675"/>
            <a:ext cx="5543550" cy="1008063"/>
          </a:xfrm>
        </p:spPr>
        <p:txBody>
          <a:bodyPr/>
          <a:lstStyle/>
          <a:p>
            <a:r>
              <a:rPr lang="cs-CZ" sz="2800" smtClean="0"/>
              <a:t>Základní škola a Mateřská škola Bílá Třemešná, okres Trutnov</a:t>
            </a:r>
            <a:endParaRPr lang="cs-CZ" sz="2800" b="1" smtClean="0"/>
          </a:p>
        </p:txBody>
      </p:sp>
      <p:graphicFrame>
        <p:nvGraphicFramePr>
          <p:cNvPr id="6" name="Diagram 5"/>
          <p:cNvGraphicFramePr/>
          <p:nvPr/>
        </p:nvGraphicFramePr>
        <p:xfrm>
          <a:off x="285720" y="3284984"/>
          <a:ext cx="8501121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4339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690688" y="476250"/>
            <a:ext cx="5761037" cy="125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TextovéPole 2"/>
          <p:cNvSpPr txBox="1">
            <a:spLocks noChangeArrowheads="1"/>
          </p:cNvSpPr>
          <p:nvPr/>
        </p:nvSpPr>
        <p:spPr bwMode="auto">
          <a:xfrm>
            <a:off x="1690688" y="2955925"/>
            <a:ext cx="57610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>
                <a:solidFill>
                  <a:schemeClr val="bg1"/>
                </a:solidFill>
                <a:latin typeface="Candara" pitchFamily="34" charset="0"/>
              </a:rPr>
              <a:t>Škola pro 21. století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288" y="2674938"/>
            <a:ext cx="8353425" cy="363378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Font typeface="Arial" charset="0"/>
              <a:buChar char="•"/>
            </a:pPr>
            <a:r>
              <a:rPr lang="cs-CZ" sz="2000" smtClean="0"/>
              <a:t>Prezentace slouží k opakování učiva elektrodynamiky pro žáky 9. ročníku.</a:t>
            </a:r>
          </a:p>
          <a:p>
            <a:pPr>
              <a:lnSpc>
                <a:spcPct val="90000"/>
              </a:lnSpc>
              <a:buFont typeface="Arial" charset="0"/>
              <a:buChar char="•"/>
            </a:pPr>
            <a:r>
              <a:rPr lang="cs-CZ" sz="2000" smtClean="0"/>
              <a:t>Procvičování probíhá hravou formou soutěže mezi dvěma týmy. Tým</a:t>
            </a:r>
            <a:r>
              <a:rPr lang="cs-CZ" sz="2000" smtClean="0">
                <a:latin typeface="Arial" charset="0"/>
              </a:rPr>
              <a:t>,</a:t>
            </a:r>
            <a:r>
              <a:rPr lang="cs-CZ" sz="2000" smtClean="0"/>
              <a:t> který je na řadě</a:t>
            </a:r>
            <a:r>
              <a:rPr lang="cs-CZ" sz="2000" smtClean="0">
                <a:latin typeface="Arial" charset="0"/>
              </a:rPr>
              <a:t>,</a:t>
            </a:r>
            <a:r>
              <a:rPr lang="cs-CZ" sz="2000" smtClean="0"/>
              <a:t> zvolí otázku za 1 – 5 bodů. Po kliknutí na obdélník s daným počtem bodů dojde k přesměrování na snímek s příslušnou otázkou. Poté</a:t>
            </a:r>
            <a:r>
              <a:rPr lang="cs-CZ" sz="2000" smtClean="0">
                <a:latin typeface="Arial" charset="0"/>
              </a:rPr>
              <a:t>,</a:t>
            </a:r>
            <a:r>
              <a:rPr lang="cs-CZ" sz="2000" smtClean="0"/>
              <a:t> co se po kliknutí zobrazí otázka</a:t>
            </a:r>
            <a:r>
              <a:rPr lang="cs-CZ" sz="2000" smtClean="0">
                <a:latin typeface="Arial" charset="0"/>
              </a:rPr>
              <a:t>,</a:t>
            </a:r>
            <a:r>
              <a:rPr lang="cs-CZ" sz="2000" smtClean="0"/>
              <a:t> začne se odpočítávat čas (barevně se vyplňuje obdélník časomíry, uplynutí času je oznámeno zčervenáním obdélníku a zvukovým signálem). Po dalším kliknutí se zobrazí odpověď pro kontrolu. Tlačítko zpět způsobí přesměrování na hlavní stránku s otázkami, kde právě zodpovězená otázka změní barvu. Moderátor poté kliknutím myši na obrázky smajlíků přidělí danému týmu body (smajlíci se po kliknutí vybarví). Následně vybírá otázku druhý tým…</a:t>
            </a:r>
          </a:p>
          <a:p>
            <a:pPr>
              <a:lnSpc>
                <a:spcPct val="90000"/>
              </a:lnSpc>
              <a:buFont typeface="Arial" charset="0"/>
              <a:buChar char="•"/>
            </a:pPr>
            <a:r>
              <a:rPr lang="cs-CZ" sz="2000" smtClean="0"/>
              <a:t>Časová náročnost přibližně 25 min.</a:t>
            </a:r>
          </a:p>
        </p:txBody>
      </p:sp>
      <p:sp>
        <p:nvSpPr>
          <p:cNvPr id="15362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DD34773-8652-4EE1-9204-43BD4278622A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cs-CZ">
              <a:cs typeface="Arial" charset="0"/>
            </a:endParaRPr>
          </a:p>
        </p:txBody>
      </p:sp>
      <p:sp>
        <p:nvSpPr>
          <p:cNvPr id="15363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3"/>
          <p:cNvSpPr>
            <a:spLocks noGrp="1"/>
          </p:cNvSpPr>
          <p:nvPr>
            <p:ph type="ctrTitle"/>
          </p:nvPr>
        </p:nvSpPr>
        <p:spPr>
          <a:xfrm>
            <a:off x="685800" y="2006600"/>
            <a:ext cx="7772400" cy="1779588"/>
          </a:xfrm>
        </p:spPr>
        <p:txBody>
          <a:bodyPr/>
          <a:lstStyle/>
          <a:p>
            <a:r>
              <a:rPr lang="cs-CZ" sz="6000" smtClean="0"/>
              <a:t/>
            </a:r>
            <a:br>
              <a:rPr lang="cs-CZ" sz="6000" smtClean="0"/>
            </a:br>
            <a:r>
              <a:rPr lang="cs-CZ" sz="6000" smtClean="0"/>
              <a:t>Opakování elektrodynamiky</a:t>
            </a:r>
          </a:p>
        </p:txBody>
      </p:sp>
      <p:sp>
        <p:nvSpPr>
          <p:cNvPr id="16386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F98D50D-D49E-4C5F-BCB4-E236D4BB7ECE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1763688" y="5157192"/>
            <a:ext cx="1296144" cy="57606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dirty="0"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cs-CZ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3203848" y="5157192"/>
            <a:ext cx="1296144" cy="57606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dirty="0"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cs-CZ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Zaoblený obdélník 6">
            <a:hlinkClick r:id="rId4" action="ppaction://hlinksldjump"/>
          </p:cNvPr>
          <p:cNvSpPr/>
          <p:nvPr/>
        </p:nvSpPr>
        <p:spPr>
          <a:xfrm>
            <a:off x="4644008" y="5157192"/>
            <a:ext cx="1296144" cy="57606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dirty="0"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cs-CZ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Zaoblený obdélník 7">
            <a:hlinkClick r:id="rId5" action="ppaction://hlinksldjump"/>
          </p:cNvPr>
          <p:cNvSpPr/>
          <p:nvPr/>
        </p:nvSpPr>
        <p:spPr>
          <a:xfrm>
            <a:off x="6084168" y="5157192"/>
            <a:ext cx="1296144" cy="57606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dirty="0"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cs-CZ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Zaoblený obdélník 8">
            <a:hlinkClick r:id="rId6" action="ppaction://hlinksldjump"/>
          </p:cNvPr>
          <p:cNvSpPr/>
          <p:nvPr/>
        </p:nvSpPr>
        <p:spPr>
          <a:xfrm>
            <a:off x="1763688" y="4365104"/>
            <a:ext cx="1296144" cy="57606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cs-CZ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Zaoblený obdélník 9">
            <a:hlinkClick r:id="rId7" action="ppaction://hlinksldjump"/>
          </p:cNvPr>
          <p:cNvSpPr/>
          <p:nvPr/>
        </p:nvSpPr>
        <p:spPr>
          <a:xfrm>
            <a:off x="3203848" y="4365104"/>
            <a:ext cx="1296144" cy="57606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cs-CZ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Zaoblený obdélník 10">
            <a:hlinkClick r:id="rId8" action="ppaction://hlinksldjump"/>
          </p:cNvPr>
          <p:cNvSpPr/>
          <p:nvPr/>
        </p:nvSpPr>
        <p:spPr>
          <a:xfrm>
            <a:off x="4644008" y="4365104"/>
            <a:ext cx="1296144" cy="57606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cs-CZ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Zaoblený obdélník 11">
            <a:hlinkClick r:id="rId9" action="ppaction://hlinksldjump"/>
          </p:cNvPr>
          <p:cNvSpPr/>
          <p:nvPr/>
        </p:nvSpPr>
        <p:spPr>
          <a:xfrm>
            <a:off x="6084168" y="4365104"/>
            <a:ext cx="1296144" cy="57606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cs-CZ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Zaoblený obdélník 12">
            <a:hlinkClick r:id="rId10" action="ppaction://hlinksldjump"/>
          </p:cNvPr>
          <p:cNvSpPr/>
          <p:nvPr/>
        </p:nvSpPr>
        <p:spPr>
          <a:xfrm>
            <a:off x="1763688" y="3573016"/>
            <a:ext cx="1296144" cy="57606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endParaRPr lang="cs-CZ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Zaoblený obdélník 13">
            <a:hlinkClick r:id="rId11" action="ppaction://hlinksldjump"/>
          </p:cNvPr>
          <p:cNvSpPr/>
          <p:nvPr/>
        </p:nvSpPr>
        <p:spPr>
          <a:xfrm>
            <a:off x="3203848" y="3573016"/>
            <a:ext cx="1296144" cy="57606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endParaRPr lang="cs-CZ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Zaoblený obdélník 14">
            <a:hlinkClick r:id="rId12" action="ppaction://hlinksldjump"/>
          </p:cNvPr>
          <p:cNvSpPr/>
          <p:nvPr/>
        </p:nvSpPr>
        <p:spPr>
          <a:xfrm>
            <a:off x="4644008" y="3573016"/>
            <a:ext cx="1296144" cy="57606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endParaRPr lang="cs-CZ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Zaoblený obdélník 15">
            <a:hlinkClick r:id="rId13" action="ppaction://hlinksldjump"/>
          </p:cNvPr>
          <p:cNvSpPr/>
          <p:nvPr/>
        </p:nvSpPr>
        <p:spPr>
          <a:xfrm>
            <a:off x="6084168" y="3573016"/>
            <a:ext cx="1296144" cy="57606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endParaRPr lang="cs-CZ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Zaoblený obdélník 16">
            <a:hlinkClick r:id="rId14" action="ppaction://hlinksldjump"/>
          </p:cNvPr>
          <p:cNvSpPr/>
          <p:nvPr/>
        </p:nvSpPr>
        <p:spPr>
          <a:xfrm>
            <a:off x="1763688" y="2780928"/>
            <a:ext cx="1296144" cy="57606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dirty="0"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endParaRPr lang="cs-CZ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Zaoblený obdélník 17">
            <a:hlinkClick r:id="rId15" action="ppaction://hlinksldjump"/>
          </p:cNvPr>
          <p:cNvSpPr/>
          <p:nvPr/>
        </p:nvSpPr>
        <p:spPr>
          <a:xfrm>
            <a:off x="3203848" y="2780928"/>
            <a:ext cx="1296144" cy="57606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dirty="0"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endParaRPr lang="cs-CZ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Zaoblený obdélník 18">
            <a:hlinkClick r:id="rId16" action="ppaction://hlinksldjump"/>
          </p:cNvPr>
          <p:cNvSpPr/>
          <p:nvPr/>
        </p:nvSpPr>
        <p:spPr>
          <a:xfrm>
            <a:off x="4644008" y="2780928"/>
            <a:ext cx="1296144" cy="57606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dirty="0"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endParaRPr lang="cs-CZ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Zaoblený obdélník 19">
            <a:hlinkClick r:id="rId17" action="ppaction://hlinksldjump"/>
          </p:cNvPr>
          <p:cNvSpPr/>
          <p:nvPr/>
        </p:nvSpPr>
        <p:spPr>
          <a:xfrm>
            <a:off x="6084168" y="2780928"/>
            <a:ext cx="1296144" cy="57606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dirty="0"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endParaRPr lang="cs-CZ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1" name="Zaoblený obdélník 20">
            <a:hlinkClick r:id="rId18" action="ppaction://hlinksldjump"/>
          </p:cNvPr>
          <p:cNvSpPr/>
          <p:nvPr/>
        </p:nvSpPr>
        <p:spPr>
          <a:xfrm>
            <a:off x="1763688" y="2060848"/>
            <a:ext cx="1296144" cy="57606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dirty="0"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endParaRPr lang="cs-CZ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" name="Zaoblený obdélník 21">
            <a:hlinkClick r:id="rId19" action="ppaction://hlinksldjump"/>
          </p:cNvPr>
          <p:cNvSpPr/>
          <p:nvPr/>
        </p:nvSpPr>
        <p:spPr>
          <a:xfrm>
            <a:off x="3203848" y="2060848"/>
            <a:ext cx="1296144" cy="57606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dirty="0"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endParaRPr lang="cs-CZ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3" name="Zaoblený obdélník 22">
            <a:hlinkClick r:id="rId20" action="ppaction://hlinksldjump"/>
          </p:cNvPr>
          <p:cNvSpPr/>
          <p:nvPr/>
        </p:nvSpPr>
        <p:spPr>
          <a:xfrm>
            <a:off x="4644008" y="2060848"/>
            <a:ext cx="1296144" cy="57606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dirty="0"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endParaRPr lang="cs-CZ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4" name="Zaoblený obdélník 23">
            <a:hlinkClick r:id="rId21" action="ppaction://hlinksldjump"/>
          </p:cNvPr>
          <p:cNvSpPr/>
          <p:nvPr/>
        </p:nvSpPr>
        <p:spPr>
          <a:xfrm>
            <a:off x="6084168" y="2060848"/>
            <a:ext cx="1296144" cy="57606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dirty="0"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endParaRPr lang="cs-CZ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5" name="Veselý obličej 24"/>
          <p:cNvSpPr/>
          <p:nvPr/>
        </p:nvSpPr>
        <p:spPr>
          <a:xfrm>
            <a:off x="323850" y="5351463"/>
            <a:ext cx="287338" cy="287337"/>
          </a:xfrm>
          <a:prstGeom prst="smileyFac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6" name="Veselý obličej 25"/>
          <p:cNvSpPr/>
          <p:nvPr/>
        </p:nvSpPr>
        <p:spPr>
          <a:xfrm>
            <a:off x="323850" y="4979988"/>
            <a:ext cx="287338" cy="287337"/>
          </a:xfrm>
          <a:prstGeom prst="smileyFac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7" name="Veselý obličej 26"/>
          <p:cNvSpPr/>
          <p:nvPr/>
        </p:nvSpPr>
        <p:spPr>
          <a:xfrm>
            <a:off x="323850" y="4608513"/>
            <a:ext cx="287338" cy="288925"/>
          </a:xfrm>
          <a:prstGeom prst="smileyFac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8" name="Veselý obličej 27"/>
          <p:cNvSpPr/>
          <p:nvPr/>
        </p:nvSpPr>
        <p:spPr>
          <a:xfrm>
            <a:off x="323850" y="4237038"/>
            <a:ext cx="287338" cy="288925"/>
          </a:xfrm>
          <a:prstGeom prst="smileyFac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9" name="Veselý obličej 28"/>
          <p:cNvSpPr/>
          <p:nvPr/>
        </p:nvSpPr>
        <p:spPr>
          <a:xfrm>
            <a:off x="323850" y="3867150"/>
            <a:ext cx="287338" cy="287338"/>
          </a:xfrm>
          <a:prstGeom prst="smileyFac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0" name="Veselý obličej 29"/>
          <p:cNvSpPr/>
          <p:nvPr/>
        </p:nvSpPr>
        <p:spPr>
          <a:xfrm>
            <a:off x="323850" y="3495675"/>
            <a:ext cx="287338" cy="287338"/>
          </a:xfrm>
          <a:prstGeom prst="smileyFac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1" name="Veselý obličej 30"/>
          <p:cNvSpPr/>
          <p:nvPr/>
        </p:nvSpPr>
        <p:spPr>
          <a:xfrm>
            <a:off x="323850" y="3124200"/>
            <a:ext cx="287338" cy="288925"/>
          </a:xfrm>
          <a:prstGeom prst="smileyFac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2" name="Veselý obličej 31"/>
          <p:cNvSpPr/>
          <p:nvPr/>
        </p:nvSpPr>
        <p:spPr>
          <a:xfrm>
            <a:off x="323850" y="2752725"/>
            <a:ext cx="287338" cy="288925"/>
          </a:xfrm>
          <a:prstGeom prst="smileyFac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3" name="Veselý obličej 32"/>
          <p:cNvSpPr/>
          <p:nvPr/>
        </p:nvSpPr>
        <p:spPr>
          <a:xfrm>
            <a:off x="323850" y="2382838"/>
            <a:ext cx="287338" cy="287337"/>
          </a:xfrm>
          <a:prstGeom prst="smileyFac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4" name="Veselý obličej 33"/>
          <p:cNvSpPr/>
          <p:nvPr/>
        </p:nvSpPr>
        <p:spPr>
          <a:xfrm>
            <a:off x="323850" y="2011363"/>
            <a:ext cx="287338" cy="287337"/>
          </a:xfrm>
          <a:prstGeom prst="smileyFac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5" name="Veselý obličej 34"/>
          <p:cNvSpPr/>
          <p:nvPr/>
        </p:nvSpPr>
        <p:spPr>
          <a:xfrm>
            <a:off x="323850" y="1639888"/>
            <a:ext cx="287338" cy="287337"/>
          </a:xfrm>
          <a:prstGeom prst="smileyFac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6" name="Veselý obličej 35"/>
          <p:cNvSpPr/>
          <p:nvPr/>
        </p:nvSpPr>
        <p:spPr>
          <a:xfrm>
            <a:off x="323850" y="1268413"/>
            <a:ext cx="287338" cy="288925"/>
          </a:xfrm>
          <a:prstGeom prst="smileyFac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7" name="Veselý obličej 36"/>
          <p:cNvSpPr/>
          <p:nvPr/>
        </p:nvSpPr>
        <p:spPr>
          <a:xfrm>
            <a:off x="323850" y="5722938"/>
            <a:ext cx="287338" cy="287337"/>
          </a:xfrm>
          <a:prstGeom prst="smileyFac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8" name="Veselý obličej 37"/>
          <p:cNvSpPr/>
          <p:nvPr/>
        </p:nvSpPr>
        <p:spPr>
          <a:xfrm>
            <a:off x="323850" y="6092825"/>
            <a:ext cx="287338" cy="288925"/>
          </a:xfrm>
          <a:prstGeom prst="smileyFac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9" name="Veselý obličej 38"/>
          <p:cNvSpPr/>
          <p:nvPr/>
        </p:nvSpPr>
        <p:spPr>
          <a:xfrm>
            <a:off x="684213" y="5351463"/>
            <a:ext cx="287337" cy="287337"/>
          </a:xfrm>
          <a:prstGeom prst="smileyFac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0" name="Veselý obličej 39"/>
          <p:cNvSpPr/>
          <p:nvPr/>
        </p:nvSpPr>
        <p:spPr>
          <a:xfrm>
            <a:off x="684213" y="4979988"/>
            <a:ext cx="287337" cy="287337"/>
          </a:xfrm>
          <a:prstGeom prst="smileyFac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1" name="Veselý obličej 40"/>
          <p:cNvSpPr/>
          <p:nvPr/>
        </p:nvSpPr>
        <p:spPr>
          <a:xfrm>
            <a:off x="684213" y="4608513"/>
            <a:ext cx="287337" cy="288925"/>
          </a:xfrm>
          <a:prstGeom prst="smileyFac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2" name="Veselý obličej 41"/>
          <p:cNvSpPr/>
          <p:nvPr/>
        </p:nvSpPr>
        <p:spPr>
          <a:xfrm>
            <a:off x="684213" y="4237038"/>
            <a:ext cx="287337" cy="288925"/>
          </a:xfrm>
          <a:prstGeom prst="smileyFac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3" name="Veselý obličej 42"/>
          <p:cNvSpPr/>
          <p:nvPr/>
        </p:nvSpPr>
        <p:spPr>
          <a:xfrm>
            <a:off x="684213" y="3867150"/>
            <a:ext cx="287337" cy="287338"/>
          </a:xfrm>
          <a:prstGeom prst="smileyFac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4" name="Veselý obličej 43"/>
          <p:cNvSpPr/>
          <p:nvPr/>
        </p:nvSpPr>
        <p:spPr>
          <a:xfrm>
            <a:off x="684213" y="3495675"/>
            <a:ext cx="287337" cy="287338"/>
          </a:xfrm>
          <a:prstGeom prst="smileyFac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5" name="Veselý obličej 44"/>
          <p:cNvSpPr/>
          <p:nvPr/>
        </p:nvSpPr>
        <p:spPr>
          <a:xfrm>
            <a:off x="684213" y="3124200"/>
            <a:ext cx="287337" cy="288925"/>
          </a:xfrm>
          <a:prstGeom prst="smileyFac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6" name="Veselý obličej 45"/>
          <p:cNvSpPr/>
          <p:nvPr/>
        </p:nvSpPr>
        <p:spPr>
          <a:xfrm>
            <a:off x="684213" y="2752725"/>
            <a:ext cx="287337" cy="288925"/>
          </a:xfrm>
          <a:prstGeom prst="smileyFac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7" name="Veselý obličej 46"/>
          <p:cNvSpPr/>
          <p:nvPr/>
        </p:nvSpPr>
        <p:spPr>
          <a:xfrm>
            <a:off x="684213" y="2382838"/>
            <a:ext cx="287337" cy="287337"/>
          </a:xfrm>
          <a:prstGeom prst="smileyFac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8" name="Veselý obličej 47"/>
          <p:cNvSpPr/>
          <p:nvPr/>
        </p:nvSpPr>
        <p:spPr>
          <a:xfrm>
            <a:off x="684213" y="2011363"/>
            <a:ext cx="287337" cy="287337"/>
          </a:xfrm>
          <a:prstGeom prst="smileyFac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9" name="Veselý obličej 48"/>
          <p:cNvSpPr/>
          <p:nvPr/>
        </p:nvSpPr>
        <p:spPr>
          <a:xfrm>
            <a:off x="684213" y="1639888"/>
            <a:ext cx="287337" cy="287337"/>
          </a:xfrm>
          <a:prstGeom prst="smileyFac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0" name="Veselý obličej 49"/>
          <p:cNvSpPr/>
          <p:nvPr/>
        </p:nvSpPr>
        <p:spPr>
          <a:xfrm>
            <a:off x="684213" y="1268413"/>
            <a:ext cx="287337" cy="288925"/>
          </a:xfrm>
          <a:prstGeom prst="smileyFac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1" name="Veselý obličej 50"/>
          <p:cNvSpPr/>
          <p:nvPr/>
        </p:nvSpPr>
        <p:spPr>
          <a:xfrm>
            <a:off x="684213" y="5722938"/>
            <a:ext cx="287337" cy="287337"/>
          </a:xfrm>
          <a:prstGeom prst="smileyFac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2" name="Veselý obličej 51"/>
          <p:cNvSpPr/>
          <p:nvPr/>
        </p:nvSpPr>
        <p:spPr>
          <a:xfrm>
            <a:off x="684213" y="6092825"/>
            <a:ext cx="287337" cy="288925"/>
          </a:xfrm>
          <a:prstGeom prst="smileyFac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3" name="Veselý obličej 52"/>
          <p:cNvSpPr/>
          <p:nvPr/>
        </p:nvSpPr>
        <p:spPr>
          <a:xfrm>
            <a:off x="1042988" y="5351463"/>
            <a:ext cx="288925" cy="287337"/>
          </a:xfrm>
          <a:prstGeom prst="smileyFac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4" name="Veselý obličej 53"/>
          <p:cNvSpPr/>
          <p:nvPr/>
        </p:nvSpPr>
        <p:spPr>
          <a:xfrm>
            <a:off x="1042988" y="4979988"/>
            <a:ext cx="288925" cy="287337"/>
          </a:xfrm>
          <a:prstGeom prst="smileyFac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5" name="Veselý obličej 54"/>
          <p:cNvSpPr/>
          <p:nvPr/>
        </p:nvSpPr>
        <p:spPr>
          <a:xfrm>
            <a:off x="1042988" y="4608513"/>
            <a:ext cx="288925" cy="288925"/>
          </a:xfrm>
          <a:prstGeom prst="smileyFac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6" name="Veselý obličej 55"/>
          <p:cNvSpPr/>
          <p:nvPr/>
        </p:nvSpPr>
        <p:spPr>
          <a:xfrm>
            <a:off x="1042988" y="4237038"/>
            <a:ext cx="288925" cy="288925"/>
          </a:xfrm>
          <a:prstGeom prst="smileyFac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7" name="Veselý obličej 56"/>
          <p:cNvSpPr/>
          <p:nvPr/>
        </p:nvSpPr>
        <p:spPr>
          <a:xfrm>
            <a:off x="1042988" y="3867150"/>
            <a:ext cx="288925" cy="287338"/>
          </a:xfrm>
          <a:prstGeom prst="smileyFac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8" name="Veselý obličej 57"/>
          <p:cNvSpPr/>
          <p:nvPr/>
        </p:nvSpPr>
        <p:spPr>
          <a:xfrm>
            <a:off x="1042988" y="3495675"/>
            <a:ext cx="288925" cy="287338"/>
          </a:xfrm>
          <a:prstGeom prst="smileyFac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9" name="Veselý obličej 58"/>
          <p:cNvSpPr/>
          <p:nvPr/>
        </p:nvSpPr>
        <p:spPr>
          <a:xfrm>
            <a:off x="1042988" y="3124200"/>
            <a:ext cx="288925" cy="288925"/>
          </a:xfrm>
          <a:prstGeom prst="smileyFac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0" name="Veselý obličej 59"/>
          <p:cNvSpPr/>
          <p:nvPr/>
        </p:nvSpPr>
        <p:spPr>
          <a:xfrm>
            <a:off x="1042988" y="2752725"/>
            <a:ext cx="288925" cy="288925"/>
          </a:xfrm>
          <a:prstGeom prst="smileyFac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1" name="Veselý obličej 60"/>
          <p:cNvSpPr/>
          <p:nvPr/>
        </p:nvSpPr>
        <p:spPr>
          <a:xfrm>
            <a:off x="1042988" y="2382838"/>
            <a:ext cx="288925" cy="287337"/>
          </a:xfrm>
          <a:prstGeom prst="smileyFac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2" name="Veselý obličej 61"/>
          <p:cNvSpPr/>
          <p:nvPr/>
        </p:nvSpPr>
        <p:spPr>
          <a:xfrm>
            <a:off x="1042988" y="2011363"/>
            <a:ext cx="288925" cy="287337"/>
          </a:xfrm>
          <a:prstGeom prst="smileyFac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3" name="Veselý obličej 62"/>
          <p:cNvSpPr/>
          <p:nvPr/>
        </p:nvSpPr>
        <p:spPr>
          <a:xfrm>
            <a:off x="1042988" y="1639888"/>
            <a:ext cx="288925" cy="287337"/>
          </a:xfrm>
          <a:prstGeom prst="smileyFac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4" name="Veselý obličej 63"/>
          <p:cNvSpPr/>
          <p:nvPr/>
        </p:nvSpPr>
        <p:spPr>
          <a:xfrm>
            <a:off x="1042988" y="1268413"/>
            <a:ext cx="288925" cy="288925"/>
          </a:xfrm>
          <a:prstGeom prst="smileyFac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5" name="Veselý obličej 64"/>
          <p:cNvSpPr/>
          <p:nvPr/>
        </p:nvSpPr>
        <p:spPr>
          <a:xfrm>
            <a:off x="1042988" y="5722938"/>
            <a:ext cx="288925" cy="287337"/>
          </a:xfrm>
          <a:prstGeom prst="smileyFac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6" name="Veselý obličej 65"/>
          <p:cNvSpPr/>
          <p:nvPr/>
        </p:nvSpPr>
        <p:spPr>
          <a:xfrm>
            <a:off x="1042988" y="6092825"/>
            <a:ext cx="288925" cy="288925"/>
          </a:xfrm>
          <a:prstGeom prst="smileyFac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7" name="Veselý obličej 66"/>
          <p:cNvSpPr/>
          <p:nvPr/>
        </p:nvSpPr>
        <p:spPr>
          <a:xfrm>
            <a:off x="7812088" y="5351463"/>
            <a:ext cx="288925" cy="287337"/>
          </a:xfrm>
          <a:prstGeom prst="smileyFace">
            <a:avLst/>
          </a:prstGeom>
          <a:ln>
            <a:solidFill>
              <a:srgbClr val="FF8585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8" name="Veselý obličej 67"/>
          <p:cNvSpPr/>
          <p:nvPr/>
        </p:nvSpPr>
        <p:spPr>
          <a:xfrm>
            <a:off x="7812088" y="4979988"/>
            <a:ext cx="288925" cy="287337"/>
          </a:xfrm>
          <a:prstGeom prst="smileyFace">
            <a:avLst/>
          </a:prstGeom>
          <a:ln>
            <a:solidFill>
              <a:srgbClr val="FF8585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9" name="Veselý obličej 68"/>
          <p:cNvSpPr/>
          <p:nvPr/>
        </p:nvSpPr>
        <p:spPr>
          <a:xfrm>
            <a:off x="7812088" y="4608513"/>
            <a:ext cx="288925" cy="288925"/>
          </a:xfrm>
          <a:prstGeom prst="smileyFace">
            <a:avLst/>
          </a:prstGeom>
          <a:ln>
            <a:solidFill>
              <a:srgbClr val="FF8585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0" name="Veselý obličej 69"/>
          <p:cNvSpPr/>
          <p:nvPr/>
        </p:nvSpPr>
        <p:spPr>
          <a:xfrm>
            <a:off x="7812088" y="4237038"/>
            <a:ext cx="288925" cy="288925"/>
          </a:xfrm>
          <a:prstGeom prst="smileyFace">
            <a:avLst/>
          </a:prstGeom>
          <a:ln>
            <a:solidFill>
              <a:srgbClr val="FF8585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1" name="Veselý obličej 70"/>
          <p:cNvSpPr/>
          <p:nvPr/>
        </p:nvSpPr>
        <p:spPr>
          <a:xfrm>
            <a:off x="7812088" y="3867150"/>
            <a:ext cx="288925" cy="287338"/>
          </a:xfrm>
          <a:prstGeom prst="smileyFace">
            <a:avLst/>
          </a:prstGeom>
          <a:ln>
            <a:solidFill>
              <a:srgbClr val="FF8585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2" name="Veselý obličej 71"/>
          <p:cNvSpPr/>
          <p:nvPr/>
        </p:nvSpPr>
        <p:spPr>
          <a:xfrm>
            <a:off x="7812088" y="3495675"/>
            <a:ext cx="288925" cy="287338"/>
          </a:xfrm>
          <a:prstGeom prst="smileyFace">
            <a:avLst/>
          </a:prstGeom>
          <a:ln>
            <a:solidFill>
              <a:srgbClr val="FF8585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3" name="Veselý obličej 72"/>
          <p:cNvSpPr/>
          <p:nvPr/>
        </p:nvSpPr>
        <p:spPr>
          <a:xfrm>
            <a:off x="7812088" y="3124200"/>
            <a:ext cx="288925" cy="288925"/>
          </a:xfrm>
          <a:prstGeom prst="smileyFace">
            <a:avLst/>
          </a:prstGeom>
          <a:ln>
            <a:solidFill>
              <a:srgbClr val="FF8585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4" name="Veselý obličej 73"/>
          <p:cNvSpPr/>
          <p:nvPr/>
        </p:nvSpPr>
        <p:spPr>
          <a:xfrm>
            <a:off x="7812088" y="2752725"/>
            <a:ext cx="288925" cy="288925"/>
          </a:xfrm>
          <a:prstGeom prst="smileyFace">
            <a:avLst/>
          </a:prstGeom>
          <a:ln>
            <a:solidFill>
              <a:srgbClr val="FF8585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5" name="Veselý obličej 74"/>
          <p:cNvSpPr/>
          <p:nvPr/>
        </p:nvSpPr>
        <p:spPr>
          <a:xfrm>
            <a:off x="7812088" y="2382838"/>
            <a:ext cx="288925" cy="287337"/>
          </a:xfrm>
          <a:prstGeom prst="smileyFace">
            <a:avLst/>
          </a:prstGeom>
          <a:ln>
            <a:solidFill>
              <a:srgbClr val="FF8585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6" name="Veselý obličej 75"/>
          <p:cNvSpPr/>
          <p:nvPr/>
        </p:nvSpPr>
        <p:spPr>
          <a:xfrm>
            <a:off x="7812088" y="2011363"/>
            <a:ext cx="288925" cy="287337"/>
          </a:xfrm>
          <a:prstGeom prst="smileyFace">
            <a:avLst/>
          </a:prstGeom>
          <a:ln>
            <a:solidFill>
              <a:srgbClr val="FF8585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7" name="Veselý obličej 76"/>
          <p:cNvSpPr/>
          <p:nvPr/>
        </p:nvSpPr>
        <p:spPr>
          <a:xfrm>
            <a:off x="7812088" y="1639888"/>
            <a:ext cx="288925" cy="287337"/>
          </a:xfrm>
          <a:prstGeom prst="smileyFace">
            <a:avLst/>
          </a:prstGeom>
          <a:ln>
            <a:solidFill>
              <a:srgbClr val="FF8585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8" name="Veselý obličej 77"/>
          <p:cNvSpPr/>
          <p:nvPr/>
        </p:nvSpPr>
        <p:spPr>
          <a:xfrm>
            <a:off x="7812088" y="1268413"/>
            <a:ext cx="288925" cy="288925"/>
          </a:xfrm>
          <a:prstGeom prst="smileyFace">
            <a:avLst/>
          </a:prstGeom>
          <a:ln>
            <a:solidFill>
              <a:srgbClr val="FF8585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9" name="Veselý obličej 78"/>
          <p:cNvSpPr/>
          <p:nvPr/>
        </p:nvSpPr>
        <p:spPr>
          <a:xfrm>
            <a:off x="7812088" y="5722938"/>
            <a:ext cx="288925" cy="287337"/>
          </a:xfrm>
          <a:prstGeom prst="smileyFace">
            <a:avLst/>
          </a:prstGeom>
          <a:ln>
            <a:solidFill>
              <a:srgbClr val="FF8585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0" name="Veselý obličej 79"/>
          <p:cNvSpPr/>
          <p:nvPr/>
        </p:nvSpPr>
        <p:spPr>
          <a:xfrm>
            <a:off x="7812088" y="6092825"/>
            <a:ext cx="288925" cy="288925"/>
          </a:xfrm>
          <a:prstGeom prst="smileyFace">
            <a:avLst/>
          </a:prstGeom>
          <a:ln>
            <a:solidFill>
              <a:srgbClr val="FF8585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1" name="Veselý obličej 80"/>
          <p:cNvSpPr/>
          <p:nvPr/>
        </p:nvSpPr>
        <p:spPr>
          <a:xfrm>
            <a:off x="8172450" y="5351463"/>
            <a:ext cx="287338" cy="287337"/>
          </a:xfrm>
          <a:prstGeom prst="smileyFace">
            <a:avLst/>
          </a:prstGeom>
          <a:ln>
            <a:solidFill>
              <a:srgbClr val="FF8585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2" name="Veselý obličej 81"/>
          <p:cNvSpPr/>
          <p:nvPr/>
        </p:nvSpPr>
        <p:spPr>
          <a:xfrm>
            <a:off x="8172450" y="4979988"/>
            <a:ext cx="287338" cy="287337"/>
          </a:xfrm>
          <a:prstGeom prst="smileyFace">
            <a:avLst/>
          </a:prstGeom>
          <a:ln>
            <a:solidFill>
              <a:srgbClr val="FF8585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3" name="Veselý obličej 82"/>
          <p:cNvSpPr/>
          <p:nvPr/>
        </p:nvSpPr>
        <p:spPr>
          <a:xfrm>
            <a:off x="8172450" y="4608513"/>
            <a:ext cx="287338" cy="288925"/>
          </a:xfrm>
          <a:prstGeom prst="smileyFace">
            <a:avLst/>
          </a:prstGeom>
          <a:ln>
            <a:solidFill>
              <a:srgbClr val="FF8585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4" name="Veselý obličej 83"/>
          <p:cNvSpPr/>
          <p:nvPr/>
        </p:nvSpPr>
        <p:spPr>
          <a:xfrm>
            <a:off x="8172450" y="4237038"/>
            <a:ext cx="287338" cy="288925"/>
          </a:xfrm>
          <a:prstGeom prst="smileyFace">
            <a:avLst/>
          </a:prstGeom>
          <a:ln>
            <a:solidFill>
              <a:srgbClr val="FF8585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5" name="Veselý obličej 84"/>
          <p:cNvSpPr/>
          <p:nvPr/>
        </p:nvSpPr>
        <p:spPr>
          <a:xfrm>
            <a:off x="8172450" y="3867150"/>
            <a:ext cx="287338" cy="287338"/>
          </a:xfrm>
          <a:prstGeom prst="smileyFace">
            <a:avLst/>
          </a:prstGeom>
          <a:ln>
            <a:solidFill>
              <a:srgbClr val="FF8585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6" name="Veselý obličej 85"/>
          <p:cNvSpPr/>
          <p:nvPr/>
        </p:nvSpPr>
        <p:spPr>
          <a:xfrm>
            <a:off x="8172450" y="3495675"/>
            <a:ext cx="287338" cy="287338"/>
          </a:xfrm>
          <a:prstGeom prst="smileyFace">
            <a:avLst/>
          </a:prstGeom>
          <a:ln>
            <a:solidFill>
              <a:srgbClr val="FF8585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7" name="Veselý obličej 86"/>
          <p:cNvSpPr/>
          <p:nvPr/>
        </p:nvSpPr>
        <p:spPr>
          <a:xfrm>
            <a:off x="8172450" y="3124200"/>
            <a:ext cx="287338" cy="288925"/>
          </a:xfrm>
          <a:prstGeom prst="smileyFace">
            <a:avLst/>
          </a:prstGeom>
          <a:ln>
            <a:solidFill>
              <a:srgbClr val="FF8585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8" name="Veselý obličej 87"/>
          <p:cNvSpPr/>
          <p:nvPr/>
        </p:nvSpPr>
        <p:spPr>
          <a:xfrm>
            <a:off x="8172450" y="2752725"/>
            <a:ext cx="287338" cy="288925"/>
          </a:xfrm>
          <a:prstGeom prst="smileyFace">
            <a:avLst/>
          </a:prstGeom>
          <a:ln>
            <a:solidFill>
              <a:srgbClr val="FF8585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9" name="Veselý obličej 88"/>
          <p:cNvSpPr/>
          <p:nvPr/>
        </p:nvSpPr>
        <p:spPr>
          <a:xfrm>
            <a:off x="8172450" y="2382838"/>
            <a:ext cx="287338" cy="287337"/>
          </a:xfrm>
          <a:prstGeom prst="smileyFace">
            <a:avLst/>
          </a:prstGeom>
          <a:ln>
            <a:solidFill>
              <a:srgbClr val="FF8585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0" name="Veselý obličej 89"/>
          <p:cNvSpPr/>
          <p:nvPr/>
        </p:nvSpPr>
        <p:spPr>
          <a:xfrm>
            <a:off x="8172450" y="2011363"/>
            <a:ext cx="287338" cy="287337"/>
          </a:xfrm>
          <a:prstGeom prst="smileyFace">
            <a:avLst/>
          </a:prstGeom>
          <a:ln>
            <a:solidFill>
              <a:srgbClr val="FF8585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1" name="Veselý obličej 90"/>
          <p:cNvSpPr/>
          <p:nvPr/>
        </p:nvSpPr>
        <p:spPr>
          <a:xfrm>
            <a:off x="8172450" y="1639888"/>
            <a:ext cx="287338" cy="287337"/>
          </a:xfrm>
          <a:prstGeom prst="smileyFace">
            <a:avLst/>
          </a:prstGeom>
          <a:ln>
            <a:solidFill>
              <a:srgbClr val="FF8585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2" name="Veselý obličej 91"/>
          <p:cNvSpPr/>
          <p:nvPr/>
        </p:nvSpPr>
        <p:spPr>
          <a:xfrm>
            <a:off x="8172450" y="1268413"/>
            <a:ext cx="287338" cy="288925"/>
          </a:xfrm>
          <a:prstGeom prst="smileyFace">
            <a:avLst/>
          </a:prstGeom>
          <a:ln>
            <a:solidFill>
              <a:srgbClr val="FF8585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3" name="Veselý obličej 92"/>
          <p:cNvSpPr/>
          <p:nvPr/>
        </p:nvSpPr>
        <p:spPr>
          <a:xfrm>
            <a:off x="8172450" y="5722938"/>
            <a:ext cx="287338" cy="287337"/>
          </a:xfrm>
          <a:prstGeom prst="smileyFace">
            <a:avLst/>
          </a:prstGeom>
          <a:ln>
            <a:solidFill>
              <a:srgbClr val="FF8585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4" name="Veselý obličej 93"/>
          <p:cNvSpPr/>
          <p:nvPr/>
        </p:nvSpPr>
        <p:spPr>
          <a:xfrm>
            <a:off x="8172450" y="6092825"/>
            <a:ext cx="287338" cy="288925"/>
          </a:xfrm>
          <a:prstGeom prst="smileyFace">
            <a:avLst/>
          </a:prstGeom>
          <a:ln>
            <a:solidFill>
              <a:srgbClr val="FF8585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5" name="Veselý obličej 94"/>
          <p:cNvSpPr/>
          <p:nvPr/>
        </p:nvSpPr>
        <p:spPr>
          <a:xfrm>
            <a:off x="8532813" y="5351463"/>
            <a:ext cx="287337" cy="287337"/>
          </a:xfrm>
          <a:prstGeom prst="smileyFace">
            <a:avLst/>
          </a:prstGeom>
          <a:ln>
            <a:solidFill>
              <a:srgbClr val="FF8585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6" name="Veselý obličej 95"/>
          <p:cNvSpPr/>
          <p:nvPr/>
        </p:nvSpPr>
        <p:spPr>
          <a:xfrm>
            <a:off x="8532813" y="4979988"/>
            <a:ext cx="287337" cy="287337"/>
          </a:xfrm>
          <a:prstGeom prst="smileyFace">
            <a:avLst/>
          </a:prstGeom>
          <a:ln>
            <a:solidFill>
              <a:srgbClr val="FF8585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7" name="Veselý obličej 96"/>
          <p:cNvSpPr/>
          <p:nvPr/>
        </p:nvSpPr>
        <p:spPr>
          <a:xfrm>
            <a:off x="8532813" y="4608513"/>
            <a:ext cx="287337" cy="288925"/>
          </a:xfrm>
          <a:prstGeom prst="smileyFace">
            <a:avLst/>
          </a:prstGeom>
          <a:ln>
            <a:solidFill>
              <a:srgbClr val="FF8585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8" name="Veselý obličej 97"/>
          <p:cNvSpPr/>
          <p:nvPr/>
        </p:nvSpPr>
        <p:spPr>
          <a:xfrm>
            <a:off x="8532813" y="4237038"/>
            <a:ext cx="287337" cy="288925"/>
          </a:xfrm>
          <a:prstGeom prst="smileyFace">
            <a:avLst/>
          </a:prstGeom>
          <a:ln>
            <a:solidFill>
              <a:srgbClr val="FF8585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9" name="Veselý obličej 98"/>
          <p:cNvSpPr/>
          <p:nvPr/>
        </p:nvSpPr>
        <p:spPr>
          <a:xfrm>
            <a:off x="8532813" y="3867150"/>
            <a:ext cx="287337" cy="287338"/>
          </a:xfrm>
          <a:prstGeom prst="smileyFace">
            <a:avLst/>
          </a:prstGeom>
          <a:ln>
            <a:solidFill>
              <a:srgbClr val="FF8585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0" name="Veselý obličej 99"/>
          <p:cNvSpPr/>
          <p:nvPr/>
        </p:nvSpPr>
        <p:spPr>
          <a:xfrm>
            <a:off x="8532813" y="3495675"/>
            <a:ext cx="287337" cy="287338"/>
          </a:xfrm>
          <a:prstGeom prst="smileyFace">
            <a:avLst/>
          </a:prstGeom>
          <a:ln>
            <a:solidFill>
              <a:srgbClr val="FF8585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1" name="Veselý obličej 100"/>
          <p:cNvSpPr/>
          <p:nvPr/>
        </p:nvSpPr>
        <p:spPr>
          <a:xfrm>
            <a:off x="8532813" y="3124200"/>
            <a:ext cx="287337" cy="288925"/>
          </a:xfrm>
          <a:prstGeom prst="smileyFace">
            <a:avLst/>
          </a:prstGeom>
          <a:ln>
            <a:solidFill>
              <a:srgbClr val="FF8585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2" name="Veselý obličej 101"/>
          <p:cNvSpPr/>
          <p:nvPr/>
        </p:nvSpPr>
        <p:spPr>
          <a:xfrm>
            <a:off x="8532813" y="2752725"/>
            <a:ext cx="287337" cy="288925"/>
          </a:xfrm>
          <a:prstGeom prst="smileyFace">
            <a:avLst/>
          </a:prstGeom>
          <a:ln>
            <a:solidFill>
              <a:srgbClr val="FF8585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3" name="Veselý obličej 102"/>
          <p:cNvSpPr/>
          <p:nvPr/>
        </p:nvSpPr>
        <p:spPr>
          <a:xfrm>
            <a:off x="8532813" y="2382838"/>
            <a:ext cx="287337" cy="287337"/>
          </a:xfrm>
          <a:prstGeom prst="smileyFace">
            <a:avLst/>
          </a:prstGeom>
          <a:ln>
            <a:solidFill>
              <a:srgbClr val="FF8585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4" name="Veselý obličej 103"/>
          <p:cNvSpPr/>
          <p:nvPr/>
        </p:nvSpPr>
        <p:spPr>
          <a:xfrm>
            <a:off x="8532813" y="2011363"/>
            <a:ext cx="287337" cy="287337"/>
          </a:xfrm>
          <a:prstGeom prst="smileyFace">
            <a:avLst/>
          </a:prstGeom>
          <a:ln>
            <a:solidFill>
              <a:srgbClr val="FF8585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5" name="Veselý obličej 104"/>
          <p:cNvSpPr/>
          <p:nvPr/>
        </p:nvSpPr>
        <p:spPr>
          <a:xfrm>
            <a:off x="8532813" y="1639888"/>
            <a:ext cx="287337" cy="287337"/>
          </a:xfrm>
          <a:prstGeom prst="smileyFace">
            <a:avLst/>
          </a:prstGeom>
          <a:ln>
            <a:solidFill>
              <a:srgbClr val="FF8585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6" name="Veselý obličej 105"/>
          <p:cNvSpPr/>
          <p:nvPr/>
        </p:nvSpPr>
        <p:spPr>
          <a:xfrm>
            <a:off x="8532813" y="1268413"/>
            <a:ext cx="287337" cy="288925"/>
          </a:xfrm>
          <a:prstGeom prst="smileyFace">
            <a:avLst/>
          </a:prstGeom>
          <a:ln>
            <a:solidFill>
              <a:srgbClr val="FF8585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7" name="Veselý obličej 106"/>
          <p:cNvSpPr/>
          <p:nvPr/>
        </p:nvSpPr>
        <p:spPr>
          <a:xfrm>
            <a:off x="8532813" y="5722938"/>
            <a:ext cx="287337" cy="287337"/>
          </a:xfrm>
          <a:prstGeom prst="smileyFace">
            <a:avLst/>
          </a:prstGeom>
          <a:ln>
            <a:solidFill>
              <a:srgbClr val="FF8585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8" name="Veselý obličej 107"/>
          <p:cNvSpPr/>
          <p:nvPr/>
        </p:nvSpPr>
        <p:spPr>
          <a:xfrm>
            <a:off x="8532813" y="6092825"/>
            <a:ext cx="287337" cy="288925"/>
          </a:xfrm>
          <a:prstGeom prst="smileyFace">
            <a:avLst/>
          </a:prstGeom>
          <a:ln>
            <a:solidFill>
              <a:srgbClr val="FF8585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7553" name="Nadpis 10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 MODRÁ  nebo  ČERVENÁ ?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E5B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E5B2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E5B2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E5B2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E5B2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E5B2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E5B2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E5B2"/>
                                      </p:to>
                                    </p:animClr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E5B2"/>
                                      </p:to>
                                    </p:animClr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E5B2"/>
                                      </p:to>
                                    </p:animClr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E5B2"/>
                                      </p:to>
                                    </p:animClr>
                                    <p:set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E5B2"/>
                                      </p:to>
                                    </p:animClr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E5B2"/>
                                      </p:to>
                                    </p:animClr>
                                    <p:set>
                                      <p:cBhvr>
                                        <p:cTn id="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E5B2"/>
                                      </p:to>
                                    </p:animClr>
                                    <p:set>
                                      <p:cBhvr>
                                        <p:cTn id="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E5B2"/>
                                      </p:to>
                                    </p:animClr>
                                    <p:set>
                                      <p:cBhvr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E5B2"/>
                                      </p:to>
                                    </p:animClr>
                                    <p:set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E5B2"/>
                                      </p:to>
                                    </p:animClr>
                                    <p:set>
                                      <p:cBhvr>
                                        <p:cTn id="1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E5B2"/>
                                      </p:to>
                                    </p:animClr>
                                    <p:set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E5B2"/>
                                      </p:to>
                                    </p:animClr>
                                    <p:set>
                                      <p:cBhvr>
                                        <p:cTn id="13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BE5B2"/>
                                      </p:to>
                                    </p:animClr>
                                    <p:set>
                                      <p:cBhvr>
                                        <p:cTn id="14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animClr clrSpc="rgb" dir="cw">
                                      <p:cBhvr>
                                        <p:cTn id="1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set>
                                      <p:cBhvr>
                                        <p:cTn id="1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5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1" fill="hold">
                      <p:stCondLst>
                        <p:cond delay="0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animClr clrSpc="rgb" dir="cw">
                                      <p:cBhvr>
                                        <p:cTn id="1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set>
                                      <p:cBhvr>
                                        <p:cTn id="1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animClr clrSpc="rgb" dir="cw">
                                      <p:cBhvr>
                                        <p:cTn id="16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set>
                                      <p:cBhvr>
                                        <p:cTn id="16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66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7" fill="hold">
                      <p:stCondLst>
                        <p:cond delay="0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animClr clrSpc="rgb" dir="cw">
                                      <p:cBhvr>
                                        <p:cTn id="1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set>
                                      <p:cBhvr>
                                        <p:cTn id="17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7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5" fill="hold">
                      <p:stCondLst>
                        <p:cond delay="0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animClr clrSpc="rgb" dir="cw">
                                      <p:cBhvr>
                                        <p:cTn id="17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set>
                                      <p:cBhvr>
                                        <p:cTn id="18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animClr clrSpc="rgb" dir="cw">
                                      <p:cBhvr>
                                        <p:cTn id="18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set>
                                      <p:cBhvr>
                                        <p:cTn id="18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9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1" fill="hold">
                      <p:stCondLst>
                        <p:cond delay="0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animClr clrSpc="rgb" dir="cw">
                                      <p:cBhvr>
                                        <p:cTn id="19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set>
                                      <p:cBhvr>
                                        <p:cTn id="19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9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9" fill="hold">
                      <p:stCondLst>
                        <p:cond delay="0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animClr clrSpc="rgb" dir="cw">
                                      <p:cBhvr>
                                        <p:cTn id="20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set>
                                      <p:cBhvr>
                                        <p:cTn id="20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20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" fill="hold">
                      <p:stCondLst>
                        <p:cond delay="0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animClr clrSpc="rgb" dir="cw">
                                      <p:cBhvr>
                                        <p:cTn id="21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set>
                                      <p:cBhvr>
                                        <p:cTn id="2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1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5" fill="hold">
                      <p:stCondLst>
                        <p:cond delay="0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animClr clrSpc="rgb" dir="cw">
                                      <p:cBhvr>
                                        <p:cTn id="2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set>
                                      <p:cBhvr>
                                        <p:cTn id="2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animClr clrSpc="rgb" dir="cw">
                                      <p:cBhvr>
                                        <p:cTn id="2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set>
                                      <p:cBhvr>
                                        <p:cTn id="2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30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1" fill="hold">
                      <p:stCondLst>
                        <p:cond delay="0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animClr clrSpc="rgb" dir="cw">
                                      <p:cBhvr>
                                        <p:cTn id="2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set>
                                      <p:cBhvr>
                                        <p:cTn id="2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23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9" fill="hold">
                      <p:stCondLst>
                        <p:cond delay="0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animClr clrSpc="rgb" dir="cw">
                                      <p:cBhvr>
                                        <p:cTn id="2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set>
                                      <p:cBhvr>
                                        <p:cTn id="2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46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7" fill="hold">
                      <p:stCondLst>
                        <p:cond delay="0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animClr clrSpc="rgb" dir="cw">
                                      <p:cBhvr>
                                        <p:cTn id="2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set>
                                      <p:cBhvr>
                                        <p:cTn id="2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54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5" fill="hold">
                      <p:stCondLst>
                        <p:cond delay="0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animClr clrSpc="rgb" dir="cw">
                                      <p:cBhvr>
                                        <p:cTn id="25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set>
                                      <p:cBhvr>
                                        <p:cTn id="26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6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3" fill="hold">
                      <p:stCondLst>
                        <p:cond delay="0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animClr clrSpc="rgb" dir="cw">
                                      <p:cBhvr>
                                        <p:cTn id="26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set>
                                      <p:cBhvr>
                                        <p:cTn id="26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270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1" fill="hold">
                      <p:stCondLst>
                        <p:cond delay="0"/>
                      </p:stCondLst>
                      <p:childTnLst>
                        <p:par>
                          <p:cTn id="272" fill="hold">
                            <p:stCondLst>
                              <p:cond delay="0"/>
                            </p:stCondLst>
                            <p:childTnLst>
                              <p:par>
                                <p:cTn id="27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animClr clrSpc="rgb" dir="cw">
                                      <p:cBhvr>
                                        <p:cTn id="27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set>
                                      <p:cBhvr>
                                        <p:cTn id="27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278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9" fill="hold">
                      <p:stCondLst>
                        <p:cond delay="0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animClr clrSpc="rgb" dir="cw">
                                      <p:cBhvr>
                                        <p:cTn id="28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set>
                                      <p:cBhvr>
                                        <p:cTn id="28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286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7" fill="hold">
                      <p:stCondLst>
                        <p:cond delay="0"/>
                      </p:stCondLst>
                      <p:childTnLst>
                        <p:par>
                          <p:cTn id="288" fill="hold">
                            <p:stCondLst>
                              <p:cond delay="0"/>
                            </p:stCondLst>
                            <p:childTnLst>
                              <p:par>
                                <p:cTn id="28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animClr clrSpc="rgb" dir="cw">
                                      <p:cBhvr>
                                        <p:cTn id="29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set>
                                      <p:cBhvr>
                                        <p:cTn id="29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294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5" fill="hold">
                      <p:stCondLst>
                        <p:cond delay="0"/>
                      </p:stCondLst>
                      <p:childTnLst>
                        <p:par>
                          <p:cTn id="296" fill="hold">
                            <p:stCondLst>
                              <p:cond delay="0"/>
                            </p:stCondLst>
                            <p:childTnLst>
                              <p:par>
                                <p:cTn id="297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animClr clrSpc="rgb" dir="cw">
                                      <p:cBhvr>
                                        <p:cTn id="29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set>
                                      <p:cBhvr>
                                        <p:cTn id="30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30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3" fill="hold">
                      <p:stCondLst>
                        <p:cond delay="0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animClr clrSpc="rgb" dir="cw">
                                      <p:cBhvr>
                                        <p:cTn id="3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set>
                                      <p:cBhvr>
                                        <p:cTn id="30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310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1" fill="hold">
                      <p:stCondLst>
                        <p:cond delay="0"/>
                      </p:stCondLst>
                      <p:childTnLst>
                        <p:par>
                          <p:cTn id="312" fill="hold">
                            <p:stCondLst>
                              <p:cond delay="0"/>
                            </p:stCondLst>
                            <p:childTnLst>
                              <p:par>
                                <p:cTn id="3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animClr clrSpc="rgb" dir="cw">
                                      <p:cBhvr>
                                        <p:cTn id="31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set>
                                      <p:cBhvr>
                                        <p:cTn id="31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318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9" fill="hold">
                      <p:stCondLst>
                        <p:cond delay="0"/>
                      </p:stCondLst>
                      <p:childTnLst>
                        <p:par>
                          <p:cTn id="320" fill="hold">
                            <p:stCondLst>
                              <p:cond delay="0"/>
                            </p:stCondLst>
                            <p:childTnLst>
                              <p:par>
                                <p:cTn id="32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animClr clrSpc="rgb" dir="cw">
                                      <p:cBhvr>
                                        <p:cTn id="32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set>
                                      <p:cBhvr>
                                        <p:cTn id="32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326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7" fill="hold">
                      <p:stCondLst>
                        <p:cond delay="0"/>
                      </p:stCondLst>
                      <p:childTnLst>
                        <p:par>
                          <p:cTn id="328" fill="hold">
                            <p:stCondLst>
                              <p:cond delay="0"/>
                            </p:stCondLst>
                            <p:childTnLst>
                              <p:par>
                                <p:cTn id="32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animClr clrSpc="rgb" dir="cw">
                                      <p:cBhvr>
                                        <p:cTn id="33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set>
                                      <p:cBhvr>
                                        <p:cTn id="33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334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5" fill="hold">
                      <p:stCondLst>
                        <p:cond delay="0"/>
                      </p:stCondLst>
                      <p:childTnLst>
                        <p:par>
                          <p:cTn id="336" fill="hold">
                            <p:stCondLst>
                              <p:cond delay="0"/>
                            </p:stCondLst>
                            <p:childTnLst>
                              <p:par>
                                <p:cTn id="337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animClr clrSpc="rgb" dir="cw">
                                      <p:cBhvr>
                                        <p:cTn id="33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set>
                                      <p:cBhvr>
                                        <p:cTn id="34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34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3" fill="hold">
                      <p:stCondLst>
                        <p:cond delay="0"/>
                      </p:stCondLst>
                      <p:childTnLst>
                        <p:par>
                          <p:cTn id="344" fill="hold">
                            <p:stCondLst>
                              <p:cond delay="0"/>
                            </p:stCondLst>
                            <p:childTnLst>
                              <p:par>
                                <p:cTn id="34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animClr clrSpc="rgb" dir="cw">
                                      <p:cBhvr>
                                        <p:cTn id="34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set>
                                      <p:cBhvr>
                                        <p:cTn id="34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350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1" fill="hold">
                      <p:stCondLst>
                        <p:cond delay="0"/>
                      </p:stCondLst>
                      <p:childTnLst>
                        <p:par>
                          <p:cTn id="352" fill="hold">
                            <p:stCondLst>
                              <p:cond delay="0"/>
                            </p:stCondLst>
                            <p:childTnLst>
                              <p:par>
                                <p:cTn id="35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5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animClr clrSpc="rgb" dir="cw">
                                      <p:cBhvr>
                                        <p:cTn id="35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set>
                                      <p:cBhvr>
                                        <p:cTn id="35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358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9" fill="hold">
                      <p:stCondLst>
                        <p:cond delay="0"/>
                      </p:stCondLst>
                      <p:childTnLst>
                        <p:par>
                          <p:cTn id="360" fill="hold">
                            <p:stCondLst>
                              <p:cond delay="0"/>
                            </p:stCondLst>
                            <p:childTnLst>
                              <p:par>
                                <p:cTn id="36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animClr clrSpc="rgb" dir="cw">
                                      <p:cBhvr>
                                        <p:cTn id="36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set>
                                      <p:cBhvr>
                                        <p:cTn id="36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366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7" fill="hold">
                      <p:stCondLst>
                        <p:cond delay="0"/>
                      </p:stCondLst>
                      <p:childTnLst>
                        <p:par>
                          <p:cTn id="368" fill="hold">
                            <p:stCondLst>
                              <p:cond delay="0"/>
                            </p:stCondLst>
                            <p:childTnLst>
                              <p:par>
                                <p:cTn id="36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animClr clrSpc="rgb" dir="cw">
                                      <p:cBhvr>
                                        <p:cTn id="37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set>
                                      <p:cBhvr>
                                        <p:cTn id="37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374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5" fill="hold">
                      <p:stCondLst>
                        <p:cond delay="0"/>
                      </p:stCondLst>
                      <p:childTnLst>
                        <p:par>
                          <p:cTn id="376" fill="hold">
                            <p:stCondLst>
                              <p:cond delay="0"/>
                            </p:stCondLst>
                            <p:childTnLst>
                              <p:par>
                                <p:cTn id="377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animClr clrSpc="rgb" dir="cw">
                                      <p:cBhvr>
                                        <p:cTn id="37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set>
                                      <p:cBhvr>
                                        <p:cTn id="38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382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3" fill="hold">
                      <p:stCondLst>
                        <p:cond delay="0"/>
                      </p:stCondLst>
                      <p:childTnLst>
                        <p:par>
                          <p:cTn id="384" fill="hold">
                            <p:stCondLst>
                              <p:cond delay="0"/>
                            </p:stCondLst>
                            <p:childTnLst>
                              <p:par>
                                <p:cTn id="38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animClr clrSpc="rgb" dir="cw">
                                      <p:cBhvr>
                                        <p:cTn id="38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set>
                                      <p:cBhvr>
                                        <p:cTn id="38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390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1" fill="hold">
                      <p:stCondLst>
                        <p:cond delay="0"/>
                      </p:stCondLst>
                      <p:childTnLst>
                        <p:par>
                          <p:cTn id="392" fill="hold">
                            <p:stCondLst>
                              <p:cond delay="0"/>
                            </p:stCondLst>
                            <p:childTnLst>
                              <p:par>
                                <p:cTn id="39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animClr clrSpc="rgb" dir="cw">
                                      <p:cBhvr>
                                        <p:cTn id="39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set>
                                      <p:cBhvr>
                                        <p:cTn id="39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398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9" fill="hold">
                      <p:stCondLst>
                        <p:cond delay="0"/>
                      </p:stCondLst>
                      <p:childTnLst>
                        <p:par>
                          <p:cTn id="400" fill="hold">
                            <p:stCondLst>
                              <p:cond delay="0"/>
                            </p:stCondLst>
                            <p:childTnLst>
                              <p:par>
                                <p:cTn id="40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animClr clrSpc="rgb" dir="cw">
                                      <p:cBhvr>
                                        <p:cTn id="40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set>
                                      <p:cBhvr>
                                        <p:cTn id="40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406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7" fill="hold">
                      <p:stCondLst>
                        <p:cond delay="0"/>
                      </p:stCondLst>
                      <p:childTnLst>
                        <p:par>
                          <p:cTn id="408" fill="hold">
                            <p:stCondLst>
                              <p:cond delay="0"/>
                            </p:stCondLst>
                            <p:childTnLst>
                              <p:par>
                                <p:cTn id="40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animClr clrSpc="rgb" dir="cw">
                                      <p:cBhvr>
                                        <p:cTn id="41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set>
                                      <p:cBhvr>
                                        <p:cTn id="41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414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5" fill="hold">
                      <p:stCondLst>
                        <p:cond delay="0"/>
                      </p:stCondLst>
                      <p:childTnLst>
                        <p:par>
                          <p:cTn id="416" fill="hold">
                            <p:stCondLst>
                              <p:cond delay="0"/>
                            </p:stCondLst>
                            <p:childTnLst>
                              <p:par>
                                <p:cTn id="417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animClr clrSpc="rgb" dir="cw">
                                      <p:cBhvr>
                                        <p:cTn id="41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set>
                                      <p:cBhvr>
                                        <p:cTn id="42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422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3" fill="hold">
                      <p:stCondLst>
                        <p:cond delay="0"/>
                      </p:stCondLst>
                      <p:childTnLst>
                        <p:par>
                          <p:cTn id="424" fill="hold">
                            <p:stCondLst>
                              <p:cond delay="0"/>
                            </p:stCondLst>
                            <p:childTnLst>
                              <p:par>
                                <p:cTn id="42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animClr clrSpc="rgb" dir="cw">
                                      <p:cBhvr>
                                        <p:cTn id="42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set>
                                      <p:cBhvr>
                                        <p:cTn id="42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430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1" fill="hold">
                      <p:stCondLst>
                        <p:cond delay="0"/>
                      </p:stCondLst>
                      <p:childTnLst>
                        <p:par>
                          <p:cTn id="432" fill="hold">
                            <p:stCondLst>
                              <p:cond delay="0"/>
                            </p:stCondLst>
                            <p:childTnLst>
                              <p:par>
                                <p:cTn id="43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animClr clrSpc="rgb" dir="cw">
                                      <p:cBhvr>
                                        <p:cTn id="43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set>
                                      <p:cBhvr>
                                        <p:cTn id="43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438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9" fill="hold">
                      <p:stCondLst>
                        <p:cond delay="0"/>
                      </p:stCondLst>
                      <p:childTnLst>
                        <p:par>
                          <p:cTn id="440" fill="hold">
                            <p:stCondLst>
                              <p:cond delay="0"/>
                            </p:stCondLst>
                            <p:childTnLst>
                              <p:par>
                                <p:cTn id="44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4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animClr clrSpc="rgb" dir="cw">
                                      <p:cBhvr>
                                        <p:cTn id="44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set>
                                      <p:cBhvr>
                                        <p:cTn id="44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446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7" fill="hold">
                      <p:stCondLst>
                        <p:cond delay="0"/>
                      </p:stCondLst>
                      <p:childTnLst>
                        <p:par>
                          <p:cTn id="448" fill="hold">
                            <p:stCondLst>
                              <p:cond delay="0"/>
                            </p:stCondLst>
                            <p:childTnLst>
                              <p:par>
                                <p:cTn id="44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animClr clrSpc="rgb" dir="cw">
                                      <p:cBhvr>
                                        <p:cTn id="45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set>
                                      <p:cBhvr>
                                        <p:cTn id="4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454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5" fill="hold">
                      <p:stCondLst>
                        <p:cond delay="0"/>
                      </p:stCondLst>
                      <p:childTnLst>
                        <p:par>
                          <p:cTn id="456" fill="hold">
                            <p:stCondLst>
                              <p:cond delay="0"/>
                            </p:stCondLst>
                            <p:childTnLst>
                              <p:par>
                                <p:cTn id="457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animClr clrSpc="rgb" dir="cw">
                                      <p:cBhvr>
                                        <p:cTn id="45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set>
                                      <p:cBhvr>
                                        <p:cTn id="46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462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3" fill="hold">
                      <p:stCondLst>
                        <p:cond delay="0"/>
                      </p:stCondLst>
                      <p:childTnLst>
                        <p:par>
                          <p:cTn id="464" fill="hold">
                            <p:stCondLst>
                              <p:cond delay="0"/>
                            </p:stCondLst>
                            <p:childTnLst>
                              <p:par>
                                <p:cTn id="46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animClr clrSpc="rgb" dir="cw">
                                      <p:cBhvr>
                                        <p:cTn id="46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set>
                                      <p:cBhvr>
                                        <p:cTn id="46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470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1" fill="hold">
                      <p:stCondLst>
                        <p:cond delay="0"/>
                      </p:stCondLst>
                      <p:childTnLst>
                        <p:par>
                          <p:cTn id="472" fill="hold">
                            <p:stCondLst>
                              <p:cond delay="0"/>
                            </p:stCondLst>
                            <p:childTnLst>
                              <p:par>
                                <p:cTn id="47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7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animClr clrSpc="rgb" dir="cw">
                                      <p:cBhvr>
                                        <p:cTn id="47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73E87"/>
                                      </p:to>
                                    </p:animClr>
                                    <p:set>
                                      <p:cBhvr>
                                        <p:cTn id="47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478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9" fill="hold">
                      <p:stCondLst>
                        <p:cond delay="0"/>
                      </p:stCondLst>
                      <p:childTnLst>
                        <p:par>
                          <p:cTn id="480" fill="hold">
                            <p:stCondLst>
                              <p:cond delay="0"/>
                            </p:stCondLst>
                            <p:childTnLst>
                              <p:par>
                                <p:cTn id="48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48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48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486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7" fill="hold">
                      <p:stCondLst>
                        <p:cond delay="0"/>
                      </p:stCondLst>
                      <p:childTnLst>
                        <p:par>
                          <p:cTn id="488" fill="hold">
                            <p:stCondLst>
                              <p:cond delay="0"/>
                            </p:stCondLst>
                            <p:childTnLst>
                              <p:par>
                                <p:cTn id="48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49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49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494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5" fill="hold">
                      <p:stCondLst>
                        <p:cond delay="0"/>
                      </p:stCondLst>
                      <p:childTnLst>
                        <p:par>
                          <p:cTn id="496" fill="hold">
                            <p:stCondLst>
                              <p:cond delay="0"/>
                            </p:stCondLst>
                            <p:childTnLst>
                              <p:par>
                                <p:cTn id="497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49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50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502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3" fill="hold">
                      <p:stCondLst>
                        <p:cond delay="0"/>
                      </p:stCondLst>
                      <p:childTnLst>
                        <p:par>
                          <p:cTn id="504" fill="hold">
                            <p:stCondLst>
                              <p:cond delay="0"/>
                            </p:stCondLst>
                            <p:childTnLst>
                              <p:par>
                                <p:cTn id="50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50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50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510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1" fill="hold">
                      <p:stCondLst>
                        <p:cond delay="0"/>
                      </p:stCondLst>
                      <p:childTnLst>
                        <p:par>
                          <p:cTn id="512" fill="hold">
                            <p:stCondLst>
                              <p:cond delay="0"/>
                            </p:stCondLst>
                            <p:childTnLst>
                              <p:par>
                                <p:cTn id="5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51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51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518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9" fill="hold">
                      <p:stCondLst>
                        <p:cond delay="0"/>
                      </p:stCondLst>
                      <p:childTnLst>
                        <p:par>
                          <p:cTn id="520" fill="hold">
                            <p:stCondLst>
                              <p:cond delay="0"/>
                            </p:stCondLst>
                            <p:childTnLst>
                              <p:par>
                                <p:cTn id="52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2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52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52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526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7" fill="hold">
                      <p:stCondLst>
                        <p:cond delay="0"/>
                      </p:stCondLst>
                      <p:childTnLst>
                        <p:par>
                          <p:cTn id="528" fill="hold">
                            <p:stCondLst>
                              <p:cond delay="0"/>
                            </p:stCondLst>
                            <p:childTnLst>
                              <p:par>
                                <p:cTn id="52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53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53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534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5" fill="hold">
                      <p:stCondLst>
                        <p:cond delay="0"/>
                      </p:stCondLst>
                      <p:childTnLst>
                        <p:par>
                          <p:cTn id="536" fill="hold">
                            <p:stCondLst>
                              <p:cond delay="0"/>
                            </p:stCondLst>
                            <p:childTnLst>
                              <p:par>
                                <p:cTn id="537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53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54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542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3" fill="hold">
                      <p:stCondLst>
                        <p:cond delay="0"/>
                      </p:stCondLst>
                      <p:childTnLst>
                        <p:par>
                          <p:cTn id="544" fill="hold">
                            <p:stCondLst>
                              <p:cond delay="0"/>
                            </p:stCondLst>
                            <p:childTnLst>
                              <p:par>
                                <p:cTn id="54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54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54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550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1" fill="hold">
                      <p:stCondLst>
                        <p:cond delay="0"/>
                      </p:stCondLst>
                      <p:childTnLst>
                        <p:par>
                          <p:cTn id="552" fill="hold">
                            <p:stCondLst>
                              <p:cond delay="0"/>
                            </p:stCondLst>
                            <p:childTnLst>
                              <p:par>
                                <p:cTn id="55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55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55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558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9" fill="hold">
                      <p:stCondLst>
                        <p:cond delay="0"/>
                      </p:stCondLst>
                      <p:childTnLst>
                        <p:par>
                          <p:cTn id="560" fill="hold">
                            <p:stCondLst>
                              <p:cond delay="0"/>
                            </p:stCondLst>
                            <p:childTnLst>
                              <p:par>
                                <p:cTn id="56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6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56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56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566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7" fill="hold">
                      <p:stCondLst>
                        <p:cond delay="0"/>
                      </p:stCondLst>
                      <p:childTnLst>
                        <p:par>
                          <p:cTn id="568" fill="hold">
                            <p:stCondLst>
                              <p:cond delay="0"/>
                            </p:stCondLst>
                            <p:childTnLst>
                              <p:par>
                                <p:cTn id="56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57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57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574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5" fill="hold">
                      <p:stCondLst>
                        <p:cond delay="0"/>
                      </p:stCondLst>
                      <p:childTnLst>
                        <p:par>
                          <p:cTn id="576" fill="hold">
                            <p:stCondLst>
                              <p:cond delay="0"/>
                            </p:stCondLst>
                            <p:childTnLst>
                              <p:par>
                                <p:cTn id="577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57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58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582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3" fill="hold">
                      <p:stCondLst>
                        <p:cond delay="0"/>
                      </p:stCondLst>
                      <p:childTnLst>
                        <p:par>
                          <p:cTn id="584" fill="hold">
                            <p:stCondLst>
                              <p:cond delay="0"/>
                            </p:stCondLst>
                            <p:childTnLst>
                              <p:par>
                                <p:cTn id="58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8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58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58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seq concurrent="1" nextAc="seek">
              <p:cTn id="590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1" fill="hold">
                      <p:stCondLst>
                        <p:cond delay="0"/>
                      </p:stCondLst>
                      <p:childTnLst>
                        <p:par>
                          <p:cTn id="592" fill="hold">
                            <p:stCondLst>
                              <p:cond delay="0"/>
                            </p:stCondLst>
                            <p:childTnLst>
                              <p:par>
                                <p:cTn id="59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9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59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59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seq concurrent="1" nextAc="seek">
              <p:cTn id="598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9" fill="hold">
                      <p:stCondLst>
                        <p:cond delay="0"/>
                      </p:stCondLst>
                      <p:childTnLst>
                        <p:par>
                          <p:cTn id="600" fill="hold">
                            <p:stCondLst>
                              <p:cond delay="0"/>
                            </p:stCondLst>
                            <p:childTnLst>
                              <p:par>
                                <p:cTn id="60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0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60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60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  <p:seq concurrent="1" nextAc="seek">
              <p:cTn id="606" restart="whenNotActive" fill="hold" evtFilter="cancelBubble" nodeType="interactiveSeq">
                <p:stCondLst>
                  <p:cond evt="onClick" delay="0">
                    <p:tgtEl>
                      <p:spTgt spid="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7" fill="hold">
                      <p:stCondLst>
                        <p:cond delay="0"/>
                      </p:stCondLst>
                      <p:childTnLst>
                        <p:par>
                          <p:cTn id="608" fill="hold">
                            <p:stCondLst>
                              <p:cond delay="0"/>
                            </p:stCondLst>
                            <p:childTnLst>
                              <p:par>
                                <p:cTn id="60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61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61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3"/>
                  </p:tgtEl>
                </p:cond>
              </p:nextCondLst>
            </p:seq>
            <p:seq concurrent="1" nextAc="seek">
              <p:cTn id="614" restart="whenNotActive" fill="hold" evtFilter="cancelBubble" nodeType="interactiveSeq">
                <p:stCondLst>
                  <p:cond evt="onClick" delay="0">
                    <p:tgtEl>
                      <p:spTgt spid="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5" fill="hold">
                      <p:stCondLst>
                        <p:cond delay="0"/>
                      </p:stCondLst>
                      <p:childTnLst>
                        <p:par>
                          <p:cTn id="616" fill="hold">
                            <p:stCondLst>
                              <p:cond delay="0"/>
                            </p:stCondLst>
                            <p:childTnLst>
                              <p:par>
                                <p:cTn id="617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61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62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4"/>
                  </p:tgtEl>
                </p:cond>
              </p:nextCondLst>
            </p:seq>
            <p:seq concurrent="1" nextAc="seek">
              <p:cTn id="622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3" fill="hold">
                      <p:stCondLst>
                        <p:cond delay="0"/>
                      </p:stCondLst>
                      <p:childTnLst>
                        <p:par>
                          <p:cTn id="624" fill="hold">
                            <p:stCondLst>
                              <p:cond delay="0"/>
                            </p:stCondLst>
                            <p:childTnLst>
                              <p:par>
                                <p:cTn id="62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2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62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62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630" restart="whenNotActive" fill="hold" evtFilter="cancelBubble" nodeType="interactiveSeq">
                <p:stCondLst>
                  <p:cond evt="onClick" delay="0">
                    <p:tgtEl>
                      <p:spTgt spid="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1" fill="hold">
                      <p:stCondLst>
                        <p:cond delay="0"/>
                      </p:stCondLst>
                      <p:childTnLst>
                        <p:par>
                          <p:cTn id="632" fill="hold">
                            <p:stCondLst>
                              <p:cond delay="0"/>
                            </p:stCondLst>
                            <p:childTnLst>
                              <p:par>
                                <p:cTn id="63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3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63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636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6"/>
                  </p:tgtEl>
                </p:cond>
              </p:nextCondLst>
            </p:seq>
            <p:seq concurrent="1" nextAc="seek">
              <p:cTn id="638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9" fill="hold">
                      <p:stCondLst>
                        <p:cond delay="0"/>
                      </p:stCondLst>
                      <p:childTnLst>
                        <p:par>
                          <p:cTn id="640" fill="hold">
                            <p:stCondLst>
                              <p:cond delay="0"/>
                            </p:stCondLst>
                            <p:childTnLst>
                              <p:par>
                                <p:cTn id="64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4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64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64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5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646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7" fill="hold">
                      <p:stCondLst>
                        <p:cond delay="0"/>
                      </p:stCondLst>
                      <p:childTnLst>
                        <p:par>
                          <p:cTn id="648" fill="hold">
                            <p:stCondLst>
                              <p:cond delay="0"/>
                            </p:stCondLst>
                            <p:childTnLst>
                              <p:par>
                                <p:cTn id="64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65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65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654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5" fill="hold">
                      <p:stCondLst>
                        <p:cond delay="0"/>
                      </p:stCondLst>
                      <p:childTnLst>
                        <p:par>
                          <p:cTn id="656" fill="hold">
                            <p:stCondLst>
                              <p:cond delay="0"/>
                            </p:stCondLst>
                            <p:childTnLst>
                              <p:par>
                                <p:cTn id="657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65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66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662" restart="whenNotActive" fill="hold" evtFilter="cancelBubble" nodeType="interactiveSeq">
                <p:stCondLst>
                  <p:cond evt="onClick" delay="0">
                    <p:tgtEl>
                      <p:spTgt spid="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3" fill="hold">
                      <p:stCondLst>
                        <p:cond delay="0"/>
                      </p:stCondLst>
                      <p:childTnLst>
                        <p:par>
                          <p:cTn id="664" fill="hold">
                            <p:stCondLst>
                              <p:cond delay="0"/>
                            </p:stCondLst>
                            <p:childTnLst>
                              <p:par>
                                <p:cTn id="66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6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66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66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0"/>
                  </p:tgtEl>
                </p:cond>
              </p:nextCondLst>
            </p:seq>
            <p:seq concurrent="1" nextAc="seek">
              <p:cTn id="670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1" fill="hold">
                      <p:stCondLst>
                        <p:cond delay="0"/>
                      </p:stCondLst>
                      <p:childTnLst>
                        <p:par>
                          <p:cTn id="672" fill="hold">
                            <p:stCondLst>
                              <p:cond delay="0"/>
                            </p:stCondLst>
                            <p:childTnLst>
                              <p:par>
                                <p:cTn id="67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7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67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67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  <p:seq concurrent="1" nextAc="seek">
              <p:cTn id="678" restart="whenNotActive" fill="hold" evtFilter="cancelBubble" nodeType="interactiveSeq">
                <p:stCondLst>
                  <p:cond evt="onClick" delay="0">
                    <p:tgtEl>
                      <p:spTgt spid="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9" fill="hold">
                      <p:stCondLst>
                        <p:cond delay="0"/>
                      </p:stCondLst>
                      <p:childTnLst>
                        <p:par>
                          <p:cTn id="680" fill="hold">
                            <p:stCondLst>
                              <p:cond delay="0"/>
                            </p:stCondLst>
                            <p:childTnLst>
                              <p:par>
                                <p:cTn id="68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68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68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"/>
                  </p:tgtEl>
                </p:cond>
              </p:nextCondLst>
            </p:seq>
            <p:seq concurrent="1" nextAc="seek">
              <p:cTn id="686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7" fill="hold">
                      <p:stCondLst>
                        <p:cond delay="0"/>
                      </p:stCondLst>
                      <p:childTnLst>
                        <p:par>
                          <p:cTn id="688" fill="hold">
                            <p:stCondLst>
                              <p:cond delay="0"/>
                            </p:stCondLst>
                            <p:childTnLst>
                              <p:par>
                                <p:cTn id="68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9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69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69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694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5" fill="hold">
                      <p:stCondLst>
                        <p:cond delay="0"/>
                      </p:stCondLst>
                      <p:childTnLst>
                        <p:par>
                          <p:cTn id="696" fill="hold">
                            <p:stCondLst>
                              <p:cond delay="0"/>
                            </p:stCondLst>
                            <p:childTnLst>
                              <p:par>
                                <p:cTn id="697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9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69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0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1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  <p:seq concurrent="1" nextAc="seek">
              <p:cTn id="702" restart="whenNotActive" fill="hold" evtFilter="cancelBubble" nodeType="interactiveSeq">
                <p:stCondLst>
                  <p:cond evt="onClick" delay="0">
                    <p:tgtEl>
                      <p:spTgt spid="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3" fill="hold">
                      <p:stCondLst>
                        <p:cond delay="0"/>
                      </p:stCondLst>
                      <p:childTnLst>
                        <p:par>
                          <p:cTn id="704" fill="hold">
                            <p:stCondLst>
                              <p:cond delay="0"/>
                            </p:stCondLst>
                            <p:childTnLst>
                              <p:par>
                                <p:cTn id="70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0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70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0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5"/>
                  </p:tgtEl>
                </p:cond>
              </p:nextCondLst>
            </p:seq>
            <p:seq concurrent="1" nextAc="seek">
              <p:cTn id="710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1" fill="hold">
                      <p:stCondLst>
                        <p:cond delay="0"/>
                      </p:stCondLst>
                      <p:childTnLst>
                        <p:par>
                          <p:cTn id="712" fill="hold">
                            <p:stCondLst>
                              <p:cond delay="0"/>
                            </p:stCondLst>
                            <p:childTnLst>
                              <p:par>
                                <p:cTn id="7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71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1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  <p:seq concurrent="1" nextAc="seek">
              <p:cTn id="718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9" fill="hold">
                      <p:stCondLst>
                        <p:cond delay="0"/>
                      </p:stCondLst>
                      <p:childTnLst>
                        <p:par>
                          <p:cTn id="720" fill="hold">
                            <p:stCondLst>
                              <p:cond delay="0"/>
                            </p:stCondLst>
                            <p:childTnLst>
                              <p:par>
                                <p:cTn id="72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2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723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2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726" restart="whenNotActive" fill="hold" evtFilter="cancelBubble" nodeType="interactiveSeq">
                <p:stCondLst>
                  <p:cond evt="onClick" delay="0">
                    <p:tgtEl>
                      <p:spTgt spid="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7" fill="hold">
                      <p:stCondLst>
                        <p:cond delay="0"/>
                      </p:stCondLst>
                      <p:childTnLst>
                        <p:par>
                          <p:cTn id="728" fill="hold">
                            <p:stCondLst>
                              <p:cond delay="0"/>
                            </p:stCondLst>
                            <p:childTnLst>
                              <p:par>
                                <p:cTn id="72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73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3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8"/>
                  </p:tgtEl>
                </p:cond>
              </p:nextCondLst>
            </p:seq>
            <p:seq concurrent="1" nextAc="seek">
              <p:cTn id="734" restart="whenNotActive" fill="hold" evtFilter="cancelBubble" nodeType="interactiveSeq">
                <p:stCondLst>
                  <p:cond evt="onClick" delay="0">
                    <p:tgtEl>
                      <p:spTgt spid="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5" fill="hold">
                      <p:stCondLst>
                        <p:cond delay="0"/>
                      </p:stCondLst>
                      <p:childTnLst>
                        <p:par>
                          <p:cTn id="736" fill="hold">
                            <p:stCondLst>
                              <p:cond delay="0"/>
                            </p:stCondLst>
                            <p:childTnLst>
                              <p:par>
                                <p:cTn id="737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73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4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9"/>
                  </p:tgtEl>
                </p:cond>
              </p:nextCondLst>
            </p:seq>
            <p:seq concurrent="1" nextAc="seek">
              <p:cTn id="742" restart="whenNotActive" fill="hold" evtFilter="cancelBubble" nodeType="interactiveSeq">
                <p:stCondLst>
                  <p:cond evt="onClick" delay="0">
                    <p:tgtEl>
                      <p:spTgt spid="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3" fill="hold">
                      <p:stCondLst>
                        <p:cond delay="0"/>
                      </p:stCondLst>
                      <p:childTnLst>
                        <p:par>
                          <p:cTn id="744" fill="hold">
                            <p:stCondLst>
                              <p:cond delay="0"/>
                            </p:stCondLst>
                            <p:childTnLst>
                              <p:par>
                                <p:cTn id="74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4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74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4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0"/>
                  </p:tgtEl>
                </p:cond>
              </p:nextCondLst>
            </p:seq>
            <p:seq concurrent="1" nextAc="seek">
              <p:cTn id="750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1" fill="hold">
                      <p:stCondLst>
                        <p:cond delay="0"/>
                      </p:stCondLst>
                      <p:childTnLst>
                        <p:par>
                          <p:cTn id="752" fill="hold">
                            <p:stCondLst>
                              <p:cond delay="0"/>
                            </p:stCondLst>
                            <p:childTnLst>
                              <p:par>
                                <p:cTn id="75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5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75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5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758" restart="whenNotActive" fill="hold" evtFilter="cancelBubble" nodeType="interactiveSeq">
                <p:stCondLst>
                  <p:cond evt="onClick" delay="0">
                    <p:tgtEl>
                      <p:spTgt spid="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9" fill="hold">
                      <p:stCondLst>
                        <p:cond delay="0"/>
                      </p:stCondLst>
                      <p:childTnLst>
                        <p:par>
                          <p:cTn id="760" fill="hold">
                            <p:stCondLst>
                              <p:cond delay="0"/>
                            </p:stCondLst>
                            <p:childTnLst>
                              <p:par>
                                <p:cTn id="76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6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76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64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"/>
                  </p:tgtEl>
                </p:cond>
              </p:nextCondLst>
            </p:seq>
            <p:seq concurrent="1" nextAc="seek">
              <p:cTn id="766" restart="whenNotActive" fill="hold" evtFilter="cancelBubble" nodeType="interactiveSeq">
                <p:stCondLst>
                  <p:cond evt="onClick" delay="0">
                    <p:tgtEl>
                      <p:spTgt spid="1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7" fill="hold">
                      <p:stCondLst>
                        <p:cond delay="0"/>
                      </p:stCondLst>
                      <p:childTnLst>
                        <p:par>
                          <p:cTn id="768" fill="hold">
                            <p:stCondLst>
                              <p:cond delay="0"/>
                            </p:stCondLst>
                            <p:childTnLst>
                              <p:par>
                                <p:cTn id="76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7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77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7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"/>
                  </p:tgtEl>
                </p:cond>
              </p:nextCondLst>
            </p:seq>
            <p:seq concurrent="1" nextAc="seek">
              <p:cTn id="774" restart="whenNotActive" fill="hold" evtFilter="cancelBubble" nodeType="interactiveSeq">
                <p:stCondLst>
                  <p:cond evt="onClick" delay="0">
                    <p:tgtEl>
                      <p:spTgt spid="1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5" fill="hold">
                      <p:stCondLst>
                        <p:cond delay="0"/>
                      </p:stCondLst>
                      <p:childTnLst>
                        <p:par>
                          <p:cTn id="776" fill="hold">
                            <p:stCondLst>
                              <p:cond delay="0"/>
                            </p:stCondLst>
                            <p:childTnLst>
                              <p:par>
                                <p:cTn id="777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7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77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80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"/>
                  </p:tgtEl>
                </p:cond>
              </p:nextCondLst>
            </p:seq>
            <p:seq concurrent="1" nextAc="seek">
              <p:cTn id="782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3" fill="hold">
                      <p:stCondLst>
                        <p:cond delay="0"/>
                      </p:stCondLst>
                      <p:childTnLst>
                        <p:par>
                          <p:cTn id="784" fill="hold">
                            <p:stCondLst>
                              <p:cond delay="0"/>
                            </p:stCondLst>
                            <p:childTnLst>
                              <p:par>
                                <p:cTn id="78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8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78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8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790" restart="whenNotActive" fill="hold" evtFilter="cancelBubble" nodeType="interactiveSeq">
                <p:stCondLst>
                  <p:cond evt="onClick" delay="0">
                    <p:tgtEl>
                      <p:spTgt spid="1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1" fill="hold">
                      <p:stCondLst>
                        <p:cond delay="0"/>
                      </p:stCondLst>
                      <p:childTnLst>
                        <p:par>
                          <p:cTn id="792" fill="hold">
                            <p:stCondLst>
                              <p:cond delay="0"/>
                            </p:stCondLst>
                            <p:childTnLst>
                              <p:par>
                                <p:cTn id="79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94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79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9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"/>
                  </p:tgtEl>
                </p:cond>
              </p:nextCondLst>
            </p:seq>
            <p:seq concurrent="1" nextAc="seek">
              <p:cTn id="798" restart="whenNotActive" fill="hold" evtFilter="cancelBubble" nodeType="interactiveSeq">
                <p:stCondLst>
                  <p:cond evt="onClick" delay="0">
                    <p:tgtEl>
                      <p:spTgt spid="1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9" fill="hold">
                      <p:stCondLst>
                        <p:cond delay="0"/>
                      </p:stCondLst>
                      <p:childTnLst>
                        <p:par>
                          <p:cTn id="800" fill="hold">
                            <p:stCondLst>
                              <p:cond delay="0"/>
                            </p:stCondLst>
                            <p:childTnLst>
                              <p:par>
                                <p:cTn id="80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0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80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80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5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"/>
                  </p:tgtEl>
                </p:cond>
              </p:nextCondLst>
            </p:seq>
            <p:seq concurrent="1" nextAc="seek">
              <p:cTn id="806" restart="whenNotActive" fill="hold" evtFilter="cancelBubble" nodeType="interactiveSeq">
                <p:stCondLst>
                  <p:cond evt="onClick" delay="0">
                    <p:tgtEl>
                      <p:spTgt spid="1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7" fill="hold">
                      <p:stCondLst>
                        <p:cond delay="0"/>
                      </p:stCondLst>
                      <p:childTnLst>
                        <p:par>
                          <p:cTn id="808" fill="hold">
                            <p:stCondLst>
                              <p:cond delay="0"/>
                            </p:stCondLst>
                            <p:childTnLst>
                              <p:par>
                                <p:cTn id="80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1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animClr clrSpc="rgb" dir="cw">
                                      <p:cBhvr>
                                        <p:cTn id="811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81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8"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871538" y="2674938"/>
            <a:ext cx="7408862" cy="89852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>
            <a:normAutofit fontScale="77500" lnSpcReduction="20000"/>
          </a:bodyPr>
          <a:lstStyle/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4800" dirty="0"/>
              <a:t>Jednotkou elektrického napětí je</a:t>
            </a:r>
            <a:r>
              <a:rPr lang="cs-CZ" sz="4800" dirty="0" smtClean="0"/>
              <a:t>:</a:t>
            </a: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Otázka za </a:t>
            </a:r>
            <a:r>
              <a:rPr lang="cs-CZ" sz="7300" dirty="0" smtClean="0">
                <a:solidFill>
                  <a:schemeClr val="accent5"/>
                </a:solidFill>
              </a:rPr>
              <a:t>1</a:t>
            </a:r>
            <a:r>
              <a:rPr lang="cs-CZ" dirty="0" smtClean="0"/>
              <a:t> bod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gradFill flip="none"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0" scaled="1"/>
                <a:tileRect/>
              </a:gra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Zástupný symbol pro obsah 3"/>
          <p:cNvSpPr txBox="1">
            <a:spLocks/>
          </p:cNvSpPr>
          <p:nvPr/>
        </p:nvSpPr>
        <p:spPr>
          <a:xfrm>
            <a:off x="871538" y="5084763"/>
            <a:ext cx="7408862" cy="89852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4800" dirty="0" smtClean="0"/>
              <a:t>volt</a:t>
            </a:r>
            <a:endParaRPr lang="cs-CZ" sz="4800" dirty="0" smtClean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lačítko akce: Zpět nebo Předchozí 9">
            <a:hlinkClick r:id="" action="ppaction://hlinkshowjump?jump=lastslideviewed" highlightClick="1"/>
          </p:cNvPr>
          <p:cNvSpPr/>
          <p:nvPr/>
        </p:nvSpPr>
        <p:spPr>
          <a:xfrm>
            <a:off x="8280400" y="6054725"/>
            <a:ext cx="612775" cy="398463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18440" name="Picture 3" descr="C:\Documents and Settings\Ďobek\Local Settings\Temporary Internet Files\Content.IE5\2WIS9WBJ\MC90043385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8125" y="3979863"/>
            <a:ext cx="912813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1" name="Picture 3" descr="C:\Documents and Settings\Ďobek\Local Settings\Temporary Internet Files\Content.IE5\2WIS9WBJ\MC90043385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93063" y="3979863"/>
            <a:ext cx="912812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Zástupný symbol pro obsah 3"/>
          <p:cNvSpPr txBox="1">
            <a:spLocks/>
          </p:cNvSpPr>
          <p:nvPr/>
        </p:nvSpPr>
        <p:spPr>
          <a:xfrm>
            <a:off x="881063" y="2108200"/>
            <a:ext cx="1458912" cy="52863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dirty="0" smtClean="0">
                <a:latin typeface="Calibri" panose="020F0502020204030204" pitchFamily="34" charset="0"/>
                <a:cs typeface="Calibri" panose="020F0502020204030204" pitchFamily="34" charset="0"/>
              </a:rPr>
              <a:t>Zadání</a:t>
            </a: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Zástupný symbol pro obsah 3"/>
          <p:cNvSpPr txBox="1">
            <a:spLocks/>
          </p:cNvSpPr>
          <p:nvPr/>
        </p:nvSpPr>
        <p:spPr>
          <a:xfrm>
            <a:off x="881063" y="6021388"/>
            <a:ext cx="1458912" cy="52863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dirty="0" smtClean="0">
                <a:latin typeface="Calibri" panose="020F0502020204030204" pitchFamily="34" charset="0"/>
                <a:cs typeface="Calibri" panose="020F0502020204030204" pitchFamily="34" charset="0"/>
              </a:rPr>
              <a:t>Výsledek</a:t>
            </a: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871538" y="2674938"/>
            <a:ext cx="7408862" cy="89852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>
            <a:normAutofit fontScale="77500" lnSpcReduction="20000"/>
          </a:bodyPr>
          <a:lstStyle/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4800" dirty="0"/>
              <a:t>Jednotkou elektrického proudu je</a:t>
            </a:r>
            <a:r>
              <a:rPr lang="cs-CZ" sz="4800" dirty="0" smtClean="0"/>
              <a:t>:</a:t>
            </a: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Otázka za </a:t>
            </a:r>
            <a:r>
              <a:rPr lang="cs-CZ" sz="7300" dirty="0" smtClean="0">
                <a:solidFill>
                  <a:schemeClr val="accent5"/>
                </a:solidFill>
              </a:rPr>
              <a:t>1</a:t>
            </a:r>
            <a:r>
              <a:rPr lang="cs-CZ" dirty="0" smtClean="0"/>
              <a:t> bod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gradFill flip="none"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0" scaled="1"/>
                <a:tileRect/>
              </a:gra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Zástupný symbol pro obsah 3"/>
          <p:cNvSpPr txBox="1">
            <a:spLocks/>
          </p:cNvSpPr>
          <p:nvPr/>
        </p:nvSpPr>
        <p:spPr>
          <a:xfrm>
            <a:off x="871538" y="5084763"/>
            <a:ext cx="7408862" cy="89852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4800" dirty="0" smtClean="0"/>
              <a:t>ampér</a:t>
            </a:r>
            <a:endParaRPr lang="cs-CZ" sz="4800" dirty="0" smtClean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lačítko akce: Zpět nebo Předchozí 9">
            <a:hlinkClick r:id="" action="ppaction://hlinkshowjump?jump=lastslideviewed" highlightClick="1"/>
          </p:cNvPr>
          <p:cNvSpPr/>
          <p:nvPr/>
        </p:nvSpPr>
        <p:spPr>
          <a:xfrm>
            <a:off x="8280400" y="6054725"/>
            <a:ext cx="612775" cy="398463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19464" name="Picture 3" descr="C:\Documents and Settings\Ďobek\Local Settings\Temporary Internet Files\Content.IE5\2WIS9WBJ\MC90043385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8125" y="3979863"/>
            <a:ext cx="912813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5" name="Picture 3" descr="C:\Documents and Settings\Ďobek\Local Settings\Temporary Internet Files\Content.IE5\2WIS9WBJ\MC90043385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93063" y="3979863"/>
            <a:ext cx="912812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Zástupný symbol pro obsah 3"/>
          <p:cNvSpPr txBox="1">
            <a:spLocks/>
          </p:cNvSpPr>
          <p:nvPr/>
        </p:nvSpPr>
        <p:spPr>
          <a:xfrm>
            <a:off x="881063" y="2108200"/>
            <a:ext cx="1458912" cy="52863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dirty="0" smtClean="0">
                <a:latin typeface="Calibri" panose="020F0502020204030204" pitchFamily="34" charset="0"/>
                <a:cs typeface="Calibri" panose="020F0502020204030204" pitchFamily="34" charset="0"/>
              </a:rPr>
              <a:t>Zadání</a:t>
            </a: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Zástupný symbol pro obsah 3"/>
          <p:cNvSpPr txBox="1">
            <a:spLocks/>
          </p:cNvSpPr>
          <p:nvPr/>
        </p:nvSpPr>
        <p:spPr>
          <a:xfrm>
            <a:off x="881063" y="6021388"/>
            <a:ext cx="1458912" cy="52863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dirty="0" smtClean="0">
                <a:latin typeface="Calibri" panose="020F0502020204030204" pitchFamily="34" charset="0"/>
                <a:cs typeface="Calibri" panose="020F0502020204030204" pitchFamily="34" charset="0"/>
              </a:rPr>
              <a:t>Výsledek</a:t>
            </a: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871538" y="2674938"/>
            <a:ext cx="7408862" cy="89852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4800" dirty="0"/>
              <a:t>Jednotkou odporu je</a:t>
            </a:r>
            <a:r>
              <a:rPr lang="cs-CZ" sz="4800" dirty="0" smtClean="0"/>
              <a:t>:</a:t>
            </a: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Otázka za </a:t>
            </a:r>
            <a:r>
              <a:rPr lang="cs-CZ" sz="7300" dirty="0" smtClean="0">
                <a:solidFill>
                  <a:schemeClr val="accent5"/>
                </a:solidFill>
              </a:rPr>
              <a:t>1</a:t>
            </a:r>
            <a:r>
              <a:rPr lang="cs-CZ" dirty="0" smtClean="0"/>
              <a:t> bod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gradFill flip="none"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0" scaled="1"/>
                <a:tileRect/>
              </a:gra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Zástupný symbol pro obsah 3"/>
          <p:cNvSpPr txBox="1">
            <a:spLocks/>
          </p:cNvSpPr>
          <p:nvPr/>
        </p:nvSpPr>
        <p:spPr>
          <a:xfrm>
            <a:off x="871538" y="5084763"/>
            <a:ext cx="7408862" cy="89852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4800" dirty="0" smtClean="0"/>
              <a:t>ohm</a:t>
            </a:r>
            <a:endParaRPr lang="cs-CZ" sz="4800" dirty="0" smtClean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lačítko akce: Zpět nebo Předchozí 9">
            <a:hlinkClick r:id="" action="ppaction://hlinkshowjump?jump=lastslideviewed" highlightClick="1"/>
          </p:cNvPr>
          <p:cNvSpPr/>
          <p:nvPr/>
        </p:nvSpPr>
        <p:spPr>
          <a:xfrm>
            <a:off x="8280400" y="6054725"/>
            <a:ext cx="612775" cy="398463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20488" name="Picture 3" descr="C:\Documents and Settings\Ďobek\Local Settings\Temporary Internet Files\Content.IE5\2WIS9WBJ\MC90043385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8125" y="3979863"/>
            <a:ext cx="912813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9" name="Picture 3" descr="C:\Documents and Settings\Ďobek\Local Settings\Temporary Internet Files\Content.IE5\2WIS9WBJ\MC90043385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93063" y="3979863"/>
            <a:ext cx="912812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Zástupný symbol pro obsah 3"/>
          <p:cNvSpPr txBox="1">
            <a:spLocks/>
          </p:cNvSpPr>
          <p:nvPr/>
        </p:nvSpPr>
        <p:spPr>
          <a:xfrm>
            <a:off x="881063" y="2108200"/>
            <a:ext cx="1458912" cy="52863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dirty="0" smtClean="0">
                <a:latin typeface="Calibri" panose="020F0502020204030204" pitchFamily="34" charset="0"/>
                <a:cs typeface="Calibri" panose="020F0502020204030204" pitchFamily="34" charset="0"/>
              </a:rPr>
              <a:t>Zadání</a:t>
            </a: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Zástupný symbol pro obsah 3"/>
          <p:cNvSpPr txBox="1">
            <a:spLocks/>
          </p:cNvSpPr>
          <p:nvPr/>
        </p:nvSpPr>
        <p:spPr>
          <a:xfrm>
            <a:off x="881063" y="6021388"/>
            <a:ext cx="1458912" cy="52863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dirty="0" smtClean="0">
                <a:latin typeface="Calibri" panose="020F0502020204030204" pitchFamily="34" charset="0"/>
                <a:cs typeface="Calibri" panose="020F0502020204030204" pitchFamily="34" charset="0"/>
              </a:rPr>
              <a:t>Výsledek</a:t>
            </a: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871538" y="2674938"/>
            <a:ext cx="7408862" cy="89852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4800" dirty="0"/>
              <a:t>Jednotkou výkonu je</a:t>
            </a:r>
            <a:r>
              <a:rPr lang="cs-CZ" sz="4800" dirty="0" smtClean="0"/>
              <a:t>:</a:t>
            </a: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Otázka za </a:t>
            </a:r>
            <a:r>
              <a:rPr lang="cs-CZ" sz="7300" dirty="0" smtClean="0">
                <a:solidFill>
                  <a:schemeClr val="accent5"/>
                </a:solidFill>
              </a:rPr>
              <a:t>1</a:t>
            </a:r>
            <a:r>
              <a:rPr lang="cs-CZ" dirty="0" smtClean="0"/>
              <a:t> bod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gradFill flip="none"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0" scaled="1"/>
                <a:tileRect/>
              </a:gra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Zástupný symbol pro obsah 3"/>
          <p:cNvSpPr txBox="1">
            <a:spLocks/>
          </p:cNvSpPr>
          <p:nvPr/>
        </p:nvSpPr>
        <p:spPr>
          <a:xfrm>
            <a:off x="871538" y="5084763"/>
            <a:ext cx="7408862" cy="89852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4800" dirty="0" smtClean="0"/>
              <a:t>watt</a:t>
            </a:r>
            <a:endParaRPr lang="cs-CZ" sz="4800" dirty="0" smtClean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lačítko akce: Zpět nebo Předchozí 9">
            <a:hlinkClick r:id="" action="ppaction://hlinkshowjump?jump=lastslideviewed" highlightClick="1"/>
          </p:cNvPr>
          <p:cNvSpPr/>
          <p:nvPr/>
        </p:nvSpPr>
        <p:spPr>
          <a:xfrm>
            <a:off x="8280400" y="6054725"/>
            <a:ext cx="612775" cy="398463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21512" name="Picture 3" descr="C:\Documents and Settings\Ďobek\Local Settings\Temporary Internet Files\Content.IE5\2WIS9WBJ\MC90043385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8125" y="3979863"/>
            <a:ext cx="912813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3" name="Picture 3" descr="C:\Documents and Settings\Ďobek\Local Settings\Temporary Internet Files\Content.IE5\2WIS9WBJ\MC90043385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93063" y="3979863"/>
            <a:ext cx="912812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Zástupný symbol pro obsah 3"/>
          <p:cNvSpPr txBox="1">
            <a:spLocks/>
          </p:cNvSpPr>
          <p:nvPr/>
        </p:nvSpPr>
        <p:spPr>
          <a:xfrm>
            <a:off x="881063" y="2108200"/>
            <a:ext cx="1458912" cy="52863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dirty="0" smtClean="0">
                <a:latin typeface="Calibri" panose="020F0502020204030204" pitchFamily="34" charset="0"/>
                <a:cs typeface="Calibri" panose="020F0502020204030204" pitchFamily="34" charset="0"/>
              </a:rPr>
              <a:t>Zadání</a:t>
            </a: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Zástupný symbol pro obsah 3"/>
          <p:cNvSpPr txBox="1">
            <a:spLocks/>
          </p:cNvSpPr>
          <p:nvPr/>
        </p:nvSpPr>
        <p:spPr>
          <a:xfrm>
            <a:off x="881063" y="6021388"/>
            <a:ext cx="1458912" cy="52863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dirty="0" smtClean="0">
                <a:latin typeface="Calibri" panose="020F0502020204030204" pitchFamily="34" charset="0"/>
                <a:cs typeface="Calibri" panose="020F0502020204030204" pitchFamily="34" charset="0"/>
              </a:rPr>
              <a:t>Výsledek</a:t>
            </a: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871538" y="2674938"/>
            <a:ext cx="7408862" cy="89852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>
            <a:normAutofit fontScale="62500" lnSpcReduction="20000"/>
          </a:bodyPr>
          <a:lstStyle/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4800" dirty="0"/>
              <a:t>Generátory střídavého napětí se nazývají</a:t>
            </a:r>
            <a:r>
              <a:rPr lang="cs-CZ" sz="4800" dirty="0" smtClean="0"/>
              <a:t>:</a:t>
            </a:r>
            <a:endParaRPr lang="cs-CZ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Otázka za </a:t>
            </a:r>
            <a:r>
              <a:rPr lang="cs-CZ" sz="7300" dirty="0" smtClean="0">
                <a:solidFill>
                  <a:schemeClr val="accent5"/>
                </a:solidFill>
              </a:rPr>
              <a:t>2</a:t>
            </a:r>
            <a:r>
              <a:rPr lang="cs-CZ" dirty="0" smtClean="0"/>
              <a:t> body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gradFill flip="none"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0" scaled="1"/>
                <a:tileRect/>
              </a:gra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Zástupný symbol pro obsah 3"/>
          <p:cNvSpPr txBox="1">
            <a:spLocks/>
          </p:cNvSpPr>
          <p:nvPr/>
        </p:nvSpPr>
        <p:spPr>
          <a:xfrm>
            <a:off x="871538" y="5084763"/>
            <a:ext cx="7408862" cy="89852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4800" dirty="0" smtClean="0"/>
              <a:t>alternátory</a:t>
            </a:r>
            <a:endParaRPr lang="cs-CZ" sz="4800" dirty="0" smtClean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lačítko akce: Zpět nebo Předchozí 9">
            <a:hlinkClick r:id="" action="ppaction://hlinkshowjump?jump=lastslideviewed" highlightClick="1"/>
          </p:cNvPr>
          <p:cNvSpPr/>
          <p:nvPr/>
        </p:nvSpPr>
        <p:spPr>
          <a:xfrm>
            <a:off x="8280400" y="6054725"/>
            <a:ext cx="612775" cy="398463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22536" name="Picture 3" descr="C:\Documents and Settings\Ďobek\Local Settings\Temporary Internet Files\Content.IE5\2WIS9WBJ\MC90043385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8125" y="3979863"/>
            <a:ext cx="912813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7" name="Picture 3" descr="C:\Documents and Settings\Ďobek\Local Settings\Temporary Internet Files\Content.IE5\2WIS9WBJ\MC90043385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93063" y="3979863"/>
            <a:ext cx="912812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Zástupný symbol pro obsah 3"/>
          <p:cNvSpPr txBox="1">
            <a:spLocks/>
          </p:cNvSpPr>
          <p:nvPr/>
        </p:nvSpPr>
        <p:spPr>
          <a:xfrm>
            <a:off x="881063" y="2108200"/>
            <a:ext cx="1458912" cy="52863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dirty="0" smtClean="0">
                <a:latin typeface="Calibri" panose="020F0502020204030204" pitchFamily="34" charset="0"/>
                <a:cs typeface="Calibri" panose="020F0502020204030204" pitchFamily="34" charset="0"/>
              </a:rPr>
              <a:t>Zadání</a:t>
            </a: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Zástupný symbol pro obsah 3"/>
          <p:cNvSpPr txBox="1">
            <a:spLocks/>
          </p:cNvSpPr>
          <p:nvPr/>
        </p:nvSpPr>
        <p:spPr>
          <a:xfrm>
            <a:off x="881063" y="6021388"/>
            <a:ext cx="1458912" cy="52863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dirty="0" smtClean="0">
                <a:latin typeface="Calibri" panose="020F0502020204030204" pitchFamily="34" charset="0"/>
                <a:cs typeface="Calibri" panose="020F0502020204030204" pitchFamily="34" charset="0"/>
              </a:rPr>
              <a:t>Výsledek</a:t>
            </a: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871538" y="2674938"/>
            <a:ext cx="7408862" cy="89852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>
            <a:normAutofit fontScale="77500" lnSpcReduction="20000"/>
          </a:bodyPr>
          <a:lstStyle/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4800" dirty="0"/>
              <a:t>Jednotkou magnetické indukce je</a:t>
            </a:r>
            <a:r>
              <a:rPr lang="cs-CZ" sz="4800" dirty="0" smtClean="0"/>
              <a:t>:</a:t>
            </a:r>
            <a:endParaRPr lang="cs-CZ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Otázka za </a:t>
            </a:r>
            <a:r>
              <a:rPr lang="cs-CZ" sz="7300" dirty="0" smtClean="0">
                <a:solidFill>
                  <a:schemeClr val="accent5"/>
                </a:solidFill>
              </a:rPr>
              <a:t>2</a:t>
            </a:r>
            <a:r>
              <a:rPr lang="cs-CZ" dirty="0" smtClean="0"/>
              <a:t> body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gradFill flip="none"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0" scaled="1"/>
                <a:tileRect/>
              </a:gra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Zástupný symbol pro obsah 3"/>
          <p:cNvSpPr txBox="1">
            <a:spLocks/>
          </p:cNvSpPr>
          <p:nvPr/>
        </p:nvSpPr>
        <p:spPr>
          <a:xfrm>
            <a:off x="871538" y="5084763"/>
            <a:ext cx="7408862" cy="89852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4800" dirty="0" err="1" smtClean="0"/>
              <a:t>tesla</a:t>
            </a:r>
            <a:endParaRPr lang="cs-CZ" sz="4800" dirty="0" smtClean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lačítko akce: Zpět nebo Předchozí 9">
            <a:hlinkClick r:id="" action="ppaction://hlinkshowjump?jump=lastslideviewed" highlightClick="1"/>
          </p:cNvPr>
          <p:cNvSpPr/>
          <p:nvPr/>
        </p:nvSpPr>
        <p:spPr>
          <a:xfrm>
            <a:off x="8280400" y="6054725"/>
            <a:ext cx="612775" cy="398463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23560" name="Picture 3" descr="C:\Documents and Settings\Ďobek\Local Settings\Temporary Internet Files\Content.IE5\2WIS9WBJ\MC90043385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8125" y="3979863"/>
            <a:ext cx="912813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1" name="Picture 3" descr="C:\Documents and Settings\Ďobek\Local Settings\Temporary Internet Files\Content.IE5\2WIS9WBJ\MC90043385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93063" y="3979863"/>
            <a:ext cx="912812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Zástupný symbol pro obsah 3"/>
          <p:cNvSpPr txBox="1">
            <a:spLocks/>
          </p:cNvSpPr>
          <p:nvPr/>
        </p:nvSpPr>
        <p:spPr>
          <a:xfrm>
            <a:off x="881063" y="2108200"/>
            <a:ext cx="1458912" cy="52863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dirty="0" smtClean="0">
                <a:latin typeface="Calibri" panose="020F0502020204030204" pitchFamily="34" charset="0"/>
                <a:cs typeface="Calibri" panose="020F0502020204030204" pitchFamily="34" charset="0"/>
              </a:rPr>
              <a:t>Zadání</a:t>
            </a: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Zástupný symbol pro obsah 3"/>
          <p:cNvSpPr txBox="1">
            <a:spLocks/>
          </p:cNvSpPr>
          <p:nvPr/>
        </p:nvSpPr>
        <p:spPr>
          <a:xfrm>
            <a:off x="881063" y="6021388"/>
            <a:ext cx="1458912" cy="52863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dirty="0" smtClean="0">
                <a:latin typeface="Calibri" panose="020F0502020204030204" pitchFamily="34" charset="0"/>
                <a:cs typeface="Calibri" panose="020F0502020204030204" pitchFamily="34" charset="0"/>
              </a:rPr>
              <a:t>Výsledek</a:t>
            </a: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871538" y="2674938"/>
            <a:ext cx="7408862" cy="89852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>
            <a:normAutofit fontScale="62500" lnSpcReduction="20000"/>
          </a:bodyPr>
          <a:lstStyle/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4800" dirty="0"/>
              <a:t>Generátory stejnosměrného napětí se nazývají</a:t>
            </a:r>
            <a:r>
              <a:rPr lang="cs-CZ" sz="4800" dirty="0" smtClean="0"/>
              <a:t>:</a:t>
            </a:r>
            <a:endParaRPr lang="cs-CZ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Otázka za </a:t>
            </a:r>
            <a:r>
              <a:rPr lang="cs-CZ" sz="7300" dirty="0" smtClean="0">
                <a:solidFill>
                  <a:schemeClr val="accent5"/>
                </a:solidFill>
              </a:rPr>
              <a:t>2</a:t>
            </a:r>
            <a:r>
              <a:rPr lang="cs-CZ" dirty="0" smtClean="0"/>
              <a:t> body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gradFill flip="none"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0" scaled="1"/>
                <a:tileRect/>
              </a:gra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Zástupný symbol pro obsah 3"/>
          <p:cNvSpPr txBox="1">
            <a:spLocks/>
          </p:cNvSpPr>
          <p:nvPr/>
        </p:nvSpPr>
        <p:spPr>
          <a:xfrm>
            <a:off x="871538" y="5084763"/>
            <a:ext cx="7408862" cy="89852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4800" dirty="0" smtClean="0"/>
              <a:t>dynama</a:t>
            </a:r>
            <a:endParaRPr lang="cs-CZ" sz="4800" dirty="0" smtClean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lačítko akce: Zpět nebo Předchozí 9">
            <a:hlinkClick r:id="" action="ppaction://hlinkshowjump?jump=lastslideviewed" highlightClick="1"/>
          </p:cNvPr>
          <p:cNvSpPr/>
          <p:nvPr/>
        </p:nvSpPr>
        <p:spPr>
          <a:xfrm>
            <a:off x="8280400" y="6054725"/>
            <a:ext cx="612775" cy="398463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24584" name="Picture 3" descr="C:\Documents and Settings\Ďobek\Local Settings\Temporary Internet Files\Content.IE5\2WIS9WBJ\MC90043385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8125" y="3979863"/>
            <a:ext cx="912813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5" name="Picture 3" descr="C:\Documents and Settings\Ďobek\Local Settings\Temporary Internet Files\Content.IE5\2WIS9WBJ\MC90043385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93063" y="3979863"/>
            <a:ext cx="912812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Zástupný symbol pro obsah 3"/>
          <p:cNvSpPr txBox="1">
            <a:spLocks/>
          </p:cNvSpPr>
          <p:nvPr/>
        </p:nvSpPr>
        <p:spPr>
          <a:xfrm>
            <a:off x="881063" y="2108200"/>
            <a:ext cx="1458912" cy="52863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dirty="0" smtClean="0">
                <a:latin typeface="Calibri" panose="020F0502020204030204" pitchFamily="34" charset="0"/>
                <a:cs typeface="Calibri" panose="020F0502020204030204" pitchFamily="34" charset="0"/>
              </a:rPr>
              <a:t>Zadání</a:t>
            </a: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Zástupný symbol pro obsah 3"/>
          <p:cNvSpPr txBox="1">
            <a:spLocks/>
          </p:cNvSpPr>
          <p:nvPr/>
        </p:nvSpPr>
        <p:spPr>
          <a:xfrm>
            <a:off x="881063" y="6021388"/>
            <a:ext cx="1458912" cy="52863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dirty="0" smtClean="0">
                <a:latin typeface="Calibri" panose="020F0502020204030204" pitchFamily="34" charset="0"/>
                <a:cs typeface="Calibri" panose="020F0502020204030204" pitchFamily="34" charset="0"/>
              </a:rPr>
              <a:t>Výsledek</a:t>
            </a: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1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871538" y="2674938"/>
            <a:ext cx="7408862" cy="89852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>
            <a:normAutofit fontScale="62500" lnSpcReduction="20000"/>
          </a:bodyPr>
          <a:lstStyle/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4800" dirty="0"/>
              <a:t>Jak se nazývají pevná a otáčející se část alternátoru</a:t>
            </a:r>
            <a:r>
              <a:rPr lang="cs-CZ" sz="4800" dirty="0" smtClean="0"/>
              <a:t>?</a:t>
            </a:r>
            <a:endParaRPr lang="cs-CZ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Otázka za </a:t>
            </a:r>
            <a:r>
              <a:rPr lang="cs-CZ" sz="7300" dirty="0" smtClean="0">
                <a:solidFill>
                  <a:schemeClr val="accent5"/>
                </a:solidFill>
              </a:rPr>
              <a:t>2</a:t>
            </a:r>
            <a:r>
              <a:rPr lang="cs-CZ" dirty="0" smtClean="0"/>
              <a:t> body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gradFill flip="none"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0" scaled="1"/>
                <a:tileRect/>
              </a:gra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Zástupný symbol pro obsah 3"/>
          <p:cNvSpPr txBox="1">
            <a:spLocks/>
          </p:cNvSpPr>
          <p:nvPr/>
        </p:nvSpPr>
        <p:spPr>
          <a:xfrm>
            <a:off x="871538" y="5084763"/>
            <a:ext cx="7408862" cy="89852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4800" dirty="0"/>
              <a:t>stator, </a:t>
            </a:r>
            <a:r>
              <a:rPr lang="cs-CZ" sz="4800" dirty="0" smtClean="0"/>
              <a:t>rotor</a:t>
            </a:r>
            <a:endParaRPr lang="cs-CZ" sz="4800" dirty="0" smtClean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lačítko akce: Zpět nebo Předchozí 9">
            <a:hlinkClick r:id="" action="ppaction://hlinkshowjump?jump=lastslideviewed" highlightClick="1"/>
          </p:cNvPr>
          <p:cNvSpPr/>
          <p:nvPr/>
        </p:nvSpPr>
        <p:spPr>
          <a:xfrm>
            <a:off x="8280400" y="6054725"/>
            <a:ext cx="612775" cy="398463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25608" name="Picture 3" descr="C:\Documents and Settings\Ďobek\Local Settings\Temporary Internet Files\Content.IE5\2WIS9WBJ\MC90043385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8125" y="3979863"/>
            <a:ext cx="912813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9" name="Picture 3" descr="C:\Documents and Settings\Ďobek\Local Settings\Temporary Internet Files\Content.IE5\2WIS9WBJ\MC90043385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93063" y="3979863"/>
            <a:ext cx="912812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Zástupný symbol pro obsah 3"/>
          <p:cNvSpPr txBox="1">
            <a:spLocks/>
          </p:cNvSpPr>
          <p:nvPr/>
        </p:nvSpPr>
        <p:spPr>
          <a:xfrm>
            <a:off x="881063" y="2108200"/>
            <a:ext cx="1458912" cy="52863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dirty="0" smtClean="0">
                <a:latin typeface="Calibri" panose="020F0502020204030204" pitchFamily="34" charset="0"/>
                <a:cs typeface="Calibri" panose="020F0502020204030204" pitchFamily="34" charset="0"/>
              </a:rPr>
              <a:t>Zadání</a:t>
            </a: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Zástupný symbol pro obsah 3"/>
          <p:cNvSpPr txBox="1">
            <a:spLocks/>
          </p:cNvSpPr>
          <p:nvPr/>
        </p:nvSpPr>
        <p:spPr>
          <a:xfrm>
            <a:off x="881063" y="6021388"/>
            <a:ext cx="1458912" cy="52863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dirty="0" smtClean="0">
                <a:latin typeface="Calibri" panose="020F0502020204030204" pitchFamily="34" charset="0"/>
                <a:cs typeface="Calibri" panose="020F0502020204030204" pitchFamily="34" charset="0"/>
              </a:rPr>
              <a:t>Výsledek</a:t>
            </a: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871538" y="2674938"/>
            <a:ext cx="7408862" cy="89852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>
            <a:normAutofit fontScale="62500" lnSpcReduction="20000"/>
          </a:bodyPr>
          <a:lstStyle/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4800" dirty="0"/>
              <a:t>Kdo objevil magnetické pole v okolí vodičů s proudem</a:t>
            </a:r>
            <a:r>
              <a:rPr lang="cs-CZ" sz="4800" dirty="0" smtClean="0"/>
              <a:t>?</a:t>
            </a: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Otázka za </a:t>
            </a:r>
            <a:r>
              <a:rPr lang="cs-CZ" sz="7300" dirty="0" smtClean="0">
                <a:solidFill>
                  <a:schemeClr val="accent5"/>
                </a:solidFill>
              </a:rPr>
              <a:t>3</a:t>
            </a:r>
            <a:r>
              <a:rPr lang="cs-CZ" dirty="0" smtClean="0"/>
              <a:t> body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gradFill flip="none"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0" scaled="1"/>
                <a:tileRect/>
              </a:gra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Zástupný symbol pro obsah 3"/>
          <p:cNvSpPr txBox="1">
            <a:spLocks/>
          </p:cNvSpPr>
          <p:nvPr/>
        </p:nvSpPr>
        <p:spPr>
          <a:xfrm>
            <a:off x="871538" y="5084763"/>
            <a:ext cx="7408862" cy="89852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</a:pPr>
            <a:r>
              <a:rPr lang="cs-CZ" sz="4800">
                <a:solidFill>
                  <a:srgbClr val="000000"/>
                </a:solidFill>
                <a:cs typeface="Arial" charset="0"/>
              </a:rPr>
              <a:t>H. Ch. Oersted (</a:t>
            </a:r>
            <a:r>
              <a:rPr lang="cs-CZ" sz="4800">
                <a:solidFill>
                  <a:srgbClr val="000000"/>
                </a:solidFill>
                <a:latin typeface="Arial" charset="0"/>
                <a:cs typeface="Arial" charset="0"/>
              </a:rPr>
              <a:t>D</a:t>
            </a:r>
            <a:r>
              <a:rPr lang="cs-CZ" sz="4800">
                <a:solidFill>
                  <a:srgbClr val="000000"/>
                </a:solidFill>
                <a:cs typeface="Arial" charset="0"/>
              </a:rPr>
              <a:t>án, 1820)</a:t>
            </a:r>
            <a:endParaRPr lang="cs-CZ" sz="4800">
              <a:solidFill>
                <a:srgbClr val="C00000"/>
              </a:solidFill>
              <a:latin typeface="Calibri" pitchFamily="34" charset="0"/>
              <a:cs typeface="Arial" charset="0"/>
            </a:endParaRPr>
          </a:p>
          <a:p>
            <a:pPr algn="ctr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</a:pPr>
            <a:endParaRPr lang="cs-CZ" sz="4800">
              <a:solidFill>
                <a:srgbClr val="000000"/>
              </a:solidFill>
              <a:latin typeface="Calibri" pitchFamily="34" charset="0"/>
              <a:cs typeface="Arial" charset="0"/>
            </a:endParaRPr>
          </a:p>
          <a:p>
            <a:pPr algn="ctr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</a:pPr>
            <a:endParaRPr lang="cs-CZ" sz="4800">
              <a:solidFill>
                <a:srgbClr val="000000"/>
              </a:solidFill>
              <a:latin typeface="Calibri" pitchFamily="34" charset="0"/>
              <a:cs typeface="Arial" charset="0"/>
            </a:endParaRPr>
          </a:p>
        </p:txBody>
      </p:sp>
      <p:sp>
        <p:nvSpPr>
          <p:cNvPr id="10" name="Tlačítko akce: Zpět nebo Předchozí 9">
            <a:hlinkClick r:id="" action="ppaction://hlinkshowjump?jump=lastslideviewed" highlightClick="1"/>
          </p:cNvPr>
          <p:cNvSpPr/>
          <p:nvPr/>
        </p:nvSpPr>
        <p:spPr>
          <a:xfrm>
            <a:off x="8280400" y="6054725"/>
            <a:ext cx="612775" cy="398463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26632" name="Picture 3" descr="C:\Documents and Settings\Ďobek\Local Settings\Temporary Internet Files\Content.IE5\2WIS9WBJ\MC90043385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8125" y="3979863"/>
            <a:ext cx="912813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3" name="Picture 3" descr="C:\Documents and Settings\Ďobek\Local Settings\Temporary Internet Files\Content.IE5\2WIS9WBJ\MC90043385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93063" y="3979863"/>
            <a:ext cx="912812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Zástupný symbol pro obsah 3"/>
          <p:cNvSpPr txBox="1">
            <a:spLocks/>
          </p:cNvSpPr>
          <p:nvPr/>
        </p:nvSpPr>
        <p:spPr>
          <a:xfrm>
            <a:off x="881063" y="2108200"/>
            <a:ext cx="1458912" cy="52863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dirty="0" smtClean="0">
                <a:latin typeface="Calibri" panose="020F0502020204030204" pitchFamily="34" charset="0"/>
                <a:cs typeface="Calibri" panose="020F0502020204030204" pitchFamily="34" charset="0"/>
              </a:rPr>
              <a:t>Zadání</a:t>
            </a: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Zástupný symbol pro obsah 3"/>
          <p:cNvSpPr txBox="1">
            <a:spLocks/>
          </p:cNvSpPr>
          <p:nvPr/>
        </p:nvSpPr>
        <p:spPr>
          <a:xfrm>
            <a:off x="881063" y="6021388"/>
            <a:ext cx="1458912" cy="52863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dirty="0" smtClean="0">
                <a:latin typeface="Calibri" panose="020F0502020204030204" pitchFamily="34" charset="0"/>
                <a:cs typeface="Calibri" panose="020F0502020204030204" pitchFamily="34" charset="0"/>
              </a:rPr>
              <a:t>Výsledek</a:t>
            </a: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871538" y="2674938"/>
            <a:ext cx="7408862" cy="89852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>
            <a:normAutofit fontScale="62500" lnSpcReduction="20000"/>
          </a:bodyPr>
          <a:lstStyle/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4800" dirty="0"/>
              <a:t>Křivky znázorňující magnetické pole se nazývají: </a:t>
            </a: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Otázka za </a:t>
            </a:r>
            <a:r>
              <a:rPr lang="cs-CZ" sz="7300" dirty="0" smtClean="0">
                <a:solidFill>
                  <a:schemeClr val="accent5"/>
                </a:solidFill>
              </a:rPr>
              <a:t>3</a:t>
            </a:r>
            <a:r>
              <a:rPr lang="cs-CZ" dirty="0" smtClean="0"/>
              <a:t> body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gradFill flip="none"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0" scaled="1"/>
                <a:tileRect/>
              </a:gra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Zástupný symbol pro obsah 3"/>
          <p:cNvSpPr txBox="1">
            <a:spLocks/>
          </p:cNvSpPr>
          <p:nvPr/>
        </p:nvSpPr>
        <p:spPr>
          <a:xfrm>
            <a:off x="871538" y="5084763"/>
            <a:ext cx="7408862" cy="89852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4800" dirty="0"/>
              <a:t>Magnetické indukční </a:t>
            </a:r>
            <a:r>
              <a:rPr lang="cs-CZ" sz="4800" dirty="0" smtClean="0"/>
              <a:t>čáry</a:t>
            </a:r>
            <a:endParaRPr lang="cs-CZ" sz="4800" dirty="0" smtClean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lačítko akce: Zpět nebo Předchozí 9">
            <a:hlinkClick r:id="" action="ppaction://hlinkshowjump?jump=lastslideviewed" highlightClick="1"/>
          </p:cNvPr>
          <p:cNvSpPr/>
          <p:nvPr/>
        </p:nvSpPr>
        <p:spPr>
          <a:xfrm>
            <a:off x="8280400" y="6054725"/>
            <a:ext cx="612775" cy="398463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27656" name="Picture 3" descr="C:\Documents and Settings\Ďobek\Local Settings\Temporary Internet Files\Content.IE5\2WIS9WBJ\MC90043385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8125" y="3979863"/>
            <a:ext cx="912813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7" name="Picture 3" descr="C:\Documents and Settings\Ďobek\Local Settings\Temporary Internet Files\Content.IE5\2WIS9WBJ\MC90043385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93063" y="3979863"/>
            <a:ext cx="912812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Zástupný symbol pro obsah 3"/>
          <p:cNvSpPr txBox="1">
            <a:spLocks/>
          </p:cNvSpPr>
          <p:nvPr/>
        </p:nvSpPr>
        <p:spPr>
          <a:xfrm>
            <a:off x="881063" y="2108200"/>
            <a:ext cx="1458912" cy="52863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dirty="0" smtClean="0">
                <a:latin typeface="Calibri" panose="020F0502020204030204" pitchFamily="34" charset="0"/>
                <a:cs typeface="Calibri" panose="020F0502020204030204" pitchFamily="34" charset="0"/>
              </a:rPr>
              <a:t>Zadání</a:t>
            </a: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Zástupný symbol pro obsah 3"/>
          <p:cNvSpPr txBox="1">
            <a:spLocks/>
          </p:cNvSpPr>
          <p:nvPr/>
        </p:nvSpPr>
        <p:spPr>
          <a:xfrm>
            <a:off x="881063" y="6021388"/>
            <a:ext cx="1458912" cy="52863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dirty="0" smtClean="0">
                <a:latin typeface="Calibri" panose="020F0502020204030204" pitchFamily="34" charset="0"/>
                <a:cs typeface="Calibri" panose="020F0502020204030204" pitchFamily="34" charset="0"/>
              </a:rPr>
              <a:t>Výsledek</a:t>
            </a: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871538" y="2674938"/>
            <a:ext cx="7408862" cy="89852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>
            <a:normAutofit fontScale="62500" lnSpcReduction="20000"/>
          </a:bodyPr>
          <a:lstStyle/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4800" dirty="0"/>
              <a:t>Kdo objevil jev elektromagnetická indukce</a:t>
            </a:r>
            <a:r>
              <a:rPr lang="cs-CZ" sz="4800" dirty="0" smtClean="0"/>
              <a:t>?</a:t>
            </a:r>
            <a:endParaRPr lang="cs-CZ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Otázka za </a:t>
            </a:r>
            <a:r>
              <a:rPr lang="cs-CZ" sz="7300" dirty="0" smtClean="0">
                <a:solidFill>
                  <a:schemeClr val="accent5"/>
                </a:solidFill>
              </a:rPr>
              <a:t>3</a:t>
            </a:r>
            <a:r>
              <a:rPr lang="cs-CZ" dirty="0" smtClean="0"/>
              <a:t> body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gradFill flip="none"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0" scaled="1"/>
                <a:tileRect/>
              </a:gra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Zástupný symbol pro obsah 3"/>
          <p:cNvSpPr txBox="1">
            <a:spLocks/>
          </p:cNvSpPr>
          <p:nvPr/>
        </p:nvSpPr>
        <p:spPr>
          <a:xfrm>
            <a:off x="871538" y="5084763"/>
            <a:ext cx="7408862" cy="89852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4800" dirty="0"/>
              <a:t>Michael </a:t>
            </a:r>
            <a:r>
              <a:rPr lang="cs-CZ" sz="4800" dirty="0" smtClean="0"/>
              <a:t>Faraday</a:t>
            </a:r>
            <a:endParaRPr lang="cs-CZ" sz="4800" dirty="0" smtClean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lačítko akce: Zpět nebo Předchozí 9">
            <a:hlinkClick r:id="" action="ppaction://hlinkshowjump?jump=lastslideviewed" highlightClick="1"/>
          </p:cNvPr>
          <p:cNvSpPr/>
          <p:nvPr/>
        </p:nvSpPr>
        <p:spPr>
          <a:xfrm>
            <a:off x="8280400" y="6054725"/>
            <a:ext cx="612775" cy="398463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28680" name="Picture 3" descr="C:\Documents and Settings\Ďobek\Local Settings\Temporary Internet Files\Content.IE5\2WIS9WBJ\MC90043385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8125" y="3979863"/>
            <a:ext cx="912813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1" name="Picture 3" descr="C:\Documents and Settings\Ďobek\Local Settings\Temporary Internet Files\Content.IE5\2WIS9WBJ\MC90043385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93063" y="3979863"/>
            <a:ext cx="912812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Zástupný symbol pro obsah 3"/>
          <p:cNvSpPr txBox="1">
            <a:spLocks/>
          </p:cNvSpPr>
          <p:nvPr/>
        </p:nvSpPr>
        <p:spPr>
          <a:xfrm>
            <a:off x="881063" y="2108200"/>
            <a:ext cx="1458912" cy="52863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dirty="0" smtClean="0">
                <a:latin typeface="Calibri" panose="020F0502020204030204" pitchFamily="34" charset="0"/>
                <a:cs typeface="Calibri" panose="020F0502020204030204" pitchFamily="34" charset="0"/>
              </a:rPr>
              <a:t>Zadání</a:t>
            </a: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Zástupný symbol pro obsah 3"/>
          <p:cNvSpPr txBox="1">
            <a:spLocks/>
          </p:cNvSpPr>
          <p:nvPr/>
        </p:nvSpPr>
        <p:spPr>
          <a:xfrm>
            <a:off x="881063" y="6021388"/>
            <a:ext cx="1458912" cy="52863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dirty="0" smtClean="0">
                <a:latin typeface="Calibri" panose="020F0502020204030204" pitchFamily="34" charset="0"/>
                <a:cs typeface="Calibri" panose="020F0502020204030204" pitchFamily="34" charset="0"/>
              </a:rPr>
              <a:t>Výsledek</a:t>
            </a: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871538" y="2674938"/>
            <a:ext cx="7408862" cy="89852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>
            <a:normAutofit fontScale="62500" lnSpcReduction="20000"/>
          </a:bodyPr>
          <a:lstStyle/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4800" dirty="0"/>
              <a:t>Po nárazech nabitých částic ze Slunce do molekul ve vzduchu vzniká světelné </a:t>
            </a:r>
            <a:r>
              <a:rPr lang="cs-CZ" sz="4800" dirty="0" smtClean="0"/>
              <a:t>záření:</a:t>
            </a:r>
            <a:endParaRPr lang="cs-CZ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Otázka za </a:t>
            </a:r>
            <a:r>
              <a:rPr lang="cs-CZ" sz="7300" dirty="0" smtClean="0">
                <a:solidFill>
                  <a:schemeClr val="accent5"/>
                </a:solidFill>
              </a:rPr>
              <a:t>3</a:t>
            </a:r>
            <a:r>
              <a:rPr lang="cs-CZ" dirty="0" smtClean="0"/>
              <a:t> body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gradFill flip="none"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0" scaled="1"/>
                <a:tileRect/>
              </a:gra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Zástupný symbol pro obsah 3"/>
          <p:cNvSpPr txBox="1">
            <a:spLocks/>
          </p:cNvSpPr>
          <p:nvPr/>
        </p:nvSpPr>
        <p:spPr>
          <a:xfrm>
            <a:off x="871538" y="5084763"/>
            <a:ext cx="7408862" cy="89852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4800" dirty="0"/>
              <a:t>polární </a:t>
            </a:r>
            <a:r>
              <a:rPr lang="cs-CZ" sz="4800" dirty="0" smtClean="0"/>
              <a:t>záře</a:t>
            </a:r>
            <a:endParaRPr lang="cs-CZ" sz="4800" dirty="0" smtClean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lačítko akce: Zpět nebo Předchozí 9">
            <a:hlinkClick r:id="" action="ppaction://hlinkshowjump?jump=lastslideviewed" highlightClick="1"/>
          </p:cNvPr>
          <p:cNvSpPr/>
          <p:nvPr/>
        </p:nvSpPr>
        <p:spPr>
          <a:xfrm>
            <a:off x="8280400" y="6054725"/>
            <a:ext cx="612775" cy="398463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29704" name="Picture 3" descr="C:\Documents and Settings\Ďobek\Local Settings\Temporary Internet Files\Content.IE5\2WIS9WBJ\MC90043385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8125" y="3979863"/>
            <a:ext cx="912813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5" name="Picture 3" descr="C:\Documents and Settings\Ďobek\Local Settings\Temporary Internet Files\Content.IE5\2WIS9WBJ\MC90043385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93063" y="3979863"/>
            <a:ext cx="912812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Zástupný symbol pro obsah 3"/>
          <p:cNvSpPr txBox="1">
            <a:spLocks/>
          </p:cNvSpPr>
          <p:nvPr/>
        </p:nvSpPr>
        <p:spPr>
          <a:xfrm>
            <a:off x="881063" y="2108200"/>
            <a:ext cx="1458912" cy="52863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dirty="0" smtClean="0">
                <a:latin typeface="Calibri" panose="020F0502020204030204" pitchFamily="34" charset="0"/>
                <a:cs typeface="Calibri" panose="020F0502020204030204" pitchFamily="34" charset="0"/>
              </a:rPr>
              <a:t>Zadání</a:t>
            </a: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Zástupný symbol pro obsah 3"/>
          <p:cNvSpPr txBox="1">
            <a:spLocks/>
          </p:cNvSpPr>
          <p:nvPr/>
        </p:nvSpPr>
        <p:spPr>
          <a:xfrm>
            <a:off x="881063" y="6021388"/>
            <a:ext cx="1458912" cy="52863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dirty="0" smtClean="0">
                <a:latin typeface="Calibri" panose="020F0502020204030204" pitchFamily="34" charset="0"/>
                <a:cs typeface="Calibri" panose="020F0502020204030204" pitchFamily="34" charset="0"/>
              </a:rPr>
              <a:t>Výsledek</a:t>
            </a: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871538" y="2674938"/>
            <a:ext cx="7408862" cy="89852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>
            <a:normAutofit fontScale="62500" lnSpcReduction="20000"/>
          </a:bodyPr>
          <a:lstStyle/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4800" dirty="0"/>
              <a:t>Řekněte Ampérovo pravidlo pravé ruky</a:t>
            </a:r>
            <a:r>
              <a:rPr lang="cs-CZ" sz="4800" dirty="0" smtClean="0"/>
              <a:t>:</a:t>
            </a: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Otázka za </a:t>
            </a:r>
            <a:r>
              <a:rPr lang="cs-CZ" sz="7300" dirty="0" smtClean="0">
                <a:solidFill>
                  <a:schemeClr val="accent5"/>
                </a:solidFill>
              </a:rPr>
              <a:t>4</a:t>
            </a:r>
            <a:r>
              <a:rPr lang="cs-CZ" dirty="0" smtClean="0"/>
              <a:t> body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gradFill flip="none"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0" scaled="1"/>
                <a:tileRect/>
              </a:gra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Zástupný symbol pro obsah 3"/>
          <p:cNvSpPr txBox="1">
            <a:spLocks/>
          </p:cNvSpPr>
          <p:nvPr/>
        </p:nvSpPr>
        <p:spPr>
          <a:xfrm>
            <a:off x="871538" y="5084763"/>
            <a:ext cx="7408862" cy="89852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40000" lnSpcReduction="2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4800" dirty="0" smtClean="0"/>
              <a:t>Uchopíme-li </a:t>
            </a:r>
            <a:r>
              <a:rPr lang="cs-CZ" sz="4800" dirty="0"/>
              <a:t>vodič pravou rukou tak, že palec ukazuje v dohodnutém směru </a:t>
            </a:r>
            <a:r>
              <a:rPr lang="cs-CZ" sz="4800" dirty="0" smtClean="0"/>
              <a:t>proudu (od + k –), </a:t>
            </a:r>
            <a:r>
              <a:rPr lang="cs-CZ" sz="4800" dirty="0"/>
              <a:t>pak pokrčené prsty ukazují směr indukčních čar</a:t>
            </a:r>
            <a:r>
              <a:rPr lang="cs-CZ" sz="4800" dirty="0" smtClean="0"/>
              <a:t>.</a:t>
            </a:r>
            <a:endParaRPr lang="cs-CZ" sz="4800" dirty="0" smtClean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lačítko akce: Zpět nebo Předchozí 9">
            <a:hlinkClick r:id="" action="ppaction://hlinkshowjump?jump=lastslideviewed" highlightClick="1"/>
          </p:cNvPr>
          <p:cNvSpPr/>
          <p:nvPr/>
        </p:nvSpPr>
        <p:spPr>
          <a:xfrm>
            <a:off x="8280400" y="6054725"/>
            <a:ext cx="612775" cy="398463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30728" name="Picture 3" descr="C:\Documents and Settings\Ďobek\Local Settings\Temporary Internet Files\Content.IE5\2WIS9WBJ\MC90043385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8125" y="3979863"/>
            <a:ext cx="912813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9" name="Picture 3" descr="C:\Documents and Settings\Ďobek\Local Settings\Temporary Internet Files\Content.IE5\2WIS9WBJ\MC90043385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93063" y="3979863"/>
            <a:ext cx="912812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Zástupný symbol pro obsah 3"/>
          <p:cNvSpPr txBox="1">
            <a:spLocks/>
          </p:cNvSpPr>
          <p:nvPr/>
        </p:nvSpPr>
        <p:spPr>
          <a:xfrm>
            <a:off x="881063" y="2108200"/>
            <a:ext cx="1458912" cy="52863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dirty="0" smtClean="0">
                <a:latin typeface="Calibri" panose="020F0502020204030204" pitchFamily="34" charset="0"/>
                <a:cs typeface="Calibri" panose="020F0502020204030204" pitchFamily="34" charset="0"/>
              </a:rPr>
              <a:t>Zadání</a:t>
            </a: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Zástupný symbol pro obsah 3"/>
          <p:cNvSpPr txBox="1">
            <a:spLocks/>
          </p:cNvSpPr>
          <p:nvPr/>
        </p:nvSpPr>
        <p:spPr>
          <a:xfrm>
            <a:off x="881063" y="6021388"/>
            <a:ext cx="1458912" cy="52863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dirty="0" smtClean="0">
                <a:latin typeface="Calibri" panose="020F0502020204030204" pitchFamily="34" charset="0"/>
                <a:cs typeface="Calibri" panose="020F0502020204030204" pitchFamily="34" charset="0"/>
              </a:rPr>
              <a:t>Výsledek</a:t>
            </a: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871538" y="2674938"/>
            <a:ext cx="7408862" cy="89852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>
            <a:normAutofit fontScale="70000" lnSpcReduction="20000"/>
          </a:bodyPr>
          <a:lstStyle/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4800" dirty="0"/>
              <a:t>Řekněte </a:t>
            </a:r>
            <a:r>
              <a:rPr lang="cs-CZ" sz="4800" dirty="0" err="1"/>
              <a:t>Flemingovo</a:t>
            </a:r>
            <a:r>
              <a:rPr lang="cs-CZ" sz="4800" dirty="0"/>
              <a:t> pravidlo levé ruky</a:t>
            </a:r>
            <a:r>
              <a:rPr lang="cs-CZ" sz="4800" dirty="0" smtClean="0"/>
              <a:t>:</a:t>
            </a:r>
            <a:endParaRPr lang="cs-CZ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Otázka za </a:t>
            </a:r>
            <a:r>
              <a:rPr lang="cs-CZ" sz="7300" dirty="0" smtClean="0">
                <a:solidFill>
                  <a:schemeClr val="accent5"/>
                </a:solidFill>
              </a:rPr>
              <a:t>4</a:t>
            </a:r>
            <a:r>
              <a:rPr lang="cs-CZ" dirty="0" smtClean="0"/>
              <a:t> body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gradFill flip="none"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0" scaled="1"/>
                <a:tileRect/>
              </a:gra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Zástupný symbol pro obsah 3"/>
          <p:cNvSpPr txBox="1">
            <a:spLocks/>
          </p:cNvSpPr>
          <p:nvPr/>
        </p:nvSpPr>
        <p:spPr>
          <a:xfrm>
            <a:off x="871538" y="5084763"/>
            <a:ext cx="7408862" cy="89852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lnSpc>
                <a:spcPct val="80000"/>
              </a:lnSpc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</a:pPr>
            <a:r>
              <a:rPr lang="cs-CZ" sz="1600">
                <a:solidFill>
                  <a:srgbClr val="000000"/>
                </a:solidFill>
                <a:cs typeface="Arial" charset="0"/>
              </a:rPr>
              <a:t>Když levou ruku umístíme do magnetického pole tak, aby magnetické indukční čáry vstupovaly do dlaně a prsty ukazovaly v dohodnutém směru proud ve vodiči, tak palec ukazuje směr působení magnetické síly.</a:t>
            </a:r>
            <a:endParaRPr lang="cs-CZ" sz="1600">
              <a:solidFill>
                <a:srgbClr val="000000"/>
              </a:solidFill>
              <a:latin typeface="Calibri" pitchFamily="34" charset="0"/>
              <a:cs typeface="Arial" charset="0"/>
            </a:endParaRPr>
          </a:p>
        </p:txBody>
      </p:sp>
      <p:sp>
        <p:nvSpPr>
          <p:cNvPr id="10" name="Tlačítko akce: Zpět nebo Předchozí 9">
            <a:hlinkClick r:id="" action="ppaction://hlinkshowjump?jump=lastslideviewed" highlightClick="1"/>
          </p:cNvPr>
          <p:cNvSpPr/>
          <p:nvPr/>
        </p:nvSpPr>
        <p:spPr>
          <a:xfrm>
            <a:off x="8280400" y="6054725"/>
            <a:ext cx="612775" cy="398463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31752" name="Picture 3" descr="C:\Documents and Settings\Ďobek\Local Settings\Temporary Internet Files\Content.IE5\2WIS9WBJ\MC90043385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8125" y="3979863"/>
            <a:ext cx="912813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3" name="Picture 3" descr="C:\Documents and Settings\Ďobek\Local Settings\Temporary Internet Files\Content.IE5\2WIS9WBJ\MC90043385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93063" y="3979863"/>
            <a:ext cx="912812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Zástupný symbol pro obsah 3"/>
          <p:cNvSpPr txBox="1">
            <a:spLocks/>
          </p:cNvSpPr>
          <p:nvPr/>
        </p:nvSpPr>
        <p:spPr>
          <a:xfrm>
            <a:off x="881063" y="2108200"/>
            <a:ext cx="1458912" cy="52863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dirty="0" smtClean="0">
                <a:latin typeface="Calibri" panose="020F0502020204030204" pitchFamily="34" charset="0"/>
                <a:cs typeface="Calibri" panose="020F0502020204030204" pitchFamily="34" charset="0"/>
              </a:rPr>
              <a:t>Zadání</a:t>
            </a: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Zástupný symbol pro obsah 3"/>
          <p:cNvSpPr txBox="1">
            <a:spLocks/>
          </p:cNvSpPr>
          <p:nvPr/>
        </p:nvSpPr>
        <p:spPr>
          <a:xfrm>
            <a:off x="881063" y="6021388"/>
            <a:ext cx="1458912" cy="52863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dirty="0" smtClean="0">
                <a:latin typeface="Calibri" panose="020F0502020204030204" pitchFamily="34" charset="0"/>
                <a:cs typeface="Calibri" panose="020F0502020204030204" pitchFamily="34" charset="0"/>
              </a:rPr>
              <a:t>Výsledek</a:t>
            </a: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871538" y="2674938"/>
            <a:ext cx="7408862" cy="89852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>
            <a:normAutofit fontScale="62500" lnSpcReduction="20000"/>
          </a:bodyPr>
          <a:lstStyle/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4800" dirty="0"/>
              <a:t>Kde se využívá působení magnetického pole na vodič s proudem</a:t>
            </a:r>
            <a:r>
              <a:rPr lang="cs-CZ" sz="4800" dirty="0" smtClean="0"/>
              <a:t>?</a:t>
            </a:r>
            <a:endParaRPr lang="cs-CZ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Otázka za </a:t>
            </a:r>
            <a:r>
              <a:rPr lang="cs-CZ" sz="7300" dirty="0" smtClean="0">
                <a:solidFill>
                  <a:schemeClr val="accent5"/>
                </a:solidFill>
              </a:rPr>
              <a:t>4</a:t>
            </a:r>
            <a:r>
              <a:rPr lang="cs-CZ" dirty="0" smtClean="0"/>
              <a:t> body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gradFill flip="none"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0" scaled="1"/>
                <a:tileRect/>
              </a:gra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Zástupný symbol pro obsah 3"/>
          <p:cNvSpPr txBox="1">
            <a:spLocks/>
          </p:cNvSpPr>
          <p:nvPr/>
        </p:nvSpPr>
        <p:spPr>
          <a:xfrm>
            <a:off x="871538" y="5084763"/>
            <a:ext cx="7408862" cy="89852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4800" dirty="0"/>
              <a:t>elektromotory, reproduktory, měřící přístroje (ampérmetr, voltmetr</a:t>
            </a:r>
            <a:r>
              <a:rPr lang="cs-CZ" sz="4800" dirty="0" smtClean="0"/>
              <a:t>)</a:t>
            </a:r>
            <a:endParaRPr lang="cs-CZ" sz="4800" dirty="0" smtClean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lačítko akce: Zpět nebo Předchozí 9">
            <a:hlinkClick r:id="" action="ppaction://hlinkshowjump?jump=lastslideviewed" highlightClick="1"/>
          </p:cNvPr>
          <p:cNvSpPr/>
          <p:nvPr/>
        </p:nvSpPr>
        <p:spPr>
          <a:xfrm>
            <a:off x="8280400" y="6054725"/>
            <a:ext cx="612775" cy="398463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32776" name="Picture 3" descr="C:\Documents and Settings\Ďobek\Local Settings\Temporary Internet Files\Content.IE5\2WIS9WBJ\MC90043385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8125" y="3979863"/>
            <a:ext cx="912813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7" name="Picture 3" descr="C:\Documents and Settings\Ďobek\Local Settings\Temporary Internet Files\Content.IE5\2WIS9WBJ\MC90043385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93063" y="3979863"/>
            <a:ext cx="912812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Zástupný symbol pro obsah 3"/>
          <p:cNvSpPr txBox="1">
            <a:spLocks/>
          </p:cNvSpPr>
          <p:nvPr/>
        </p:nvSpPr>
        <p:spPr>
          <a:xfrm>
            <a:off x="881063" y="2108200"/>
            <a:ext cx="1458912" cy="52863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dirty="0" smtClean="0">
                <a:latin typeface="Calibri" panose="020F0502020204030204" pitchFamily="34" charset="0"/>
                <a:cs typeface="Calibri" panose="020F0502020204030204" pitchFamily="34" charset="0"/>
              </a:rPr>
              <a:t>Zadání</a:t>
            </a: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Zástupný symbol pro obsah 3"/>
          <p:cNvSpPr txBox="1">
            <a:spLocks/>
          </p:cNvSpPr>
          <p:nvPr/>
        </p:nvSpPr>
        <p:spPr>
          <a:xfrm>
            <a:off x="881063" y="6021388"/>
            <a:ext cx="1458912" cy="52863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dirty="0" smtClean="0">
                <a:latin typeface="Calibri" panose="020F0502020204030204" pitchFamily="34" charset="0"/>
                <a:cs typeface="Calibri" panose="020F0502020204030204" pitchFamily="34" charset="0"/>
              </a:rPr>
              <a:t>Výsledek</a:t>
            </a: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871538" y="2674938"/>
            <a:ext cx="7408862" cy="89852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>
            <a:normAutofit fontScale="62500" lnSpcReduction="20000"/>
          </a:bodyPr>
          <a:lstStyle/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4800" dirty="0"/>
              <a:t>Kde se setkáme s elektromagnetickou indukcí</a:t>
            </a:r>
            <a:r>
              <a:rPr lang="cs-CZ" sz="4800" dirty="0" smtClean="0"/>
              <a:t>?</a:t>
            </a:r>
            <a:endParaRPr lang="cs-CZ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Otázka za </a:t>
            </a:r>
            <a:r>
              <a:rPr lang="cs-CZ" sz="7300" dirty="0" smtClean="0">
                <a:solidFill>
                  <a:schemeClr val="accent5"/>
                </a:solidFill>
              </a:rPr>
              <a:t>4</a:t>
            </a:r>
            <a:r>
              <a:rPr lang="cs-CZ" dirty="0" smtClean="0"/>
              <a:t> body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gradFill flip="none"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0" scaled="1"/>
                <a:tileRect/>
              </a:gra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Zástupný symbol pro obsah 3"/>
          <p:cNvSpPr txBox="1">
            <a:spLocks/>
          </p:cNvSpPr>
          <p:nvPr/>
        </p:nvSpPr>
        <p:spPr>
          <a:xfrm>
            <a:off x="871538" y="5084763"/>
            <a:ext cx="7408862" cy="89852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lnSpc>
                <a:spcPct val="80000"/>
              </a:lnSpc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</a:pPr>
            <a:r>
              <a:rPr lang="cs-CZ" sz="1900">
                <a:solidFill>
                  <a:srgbClr val="000000"/>
                </a:solidFill>
                <a:cs typeface="Arial" charset="0"/>
              </a:rPr>
              <a:t>Magnetický záznam zvuku a obrazu (kazety a videokazety, datové pásky), </a:t>
            </a:r>
            <a:r>
              <a:rPr lang="cs-CZ" sz="1900">
                <a:solidFill>
                  <a:srgbClr val="000000"/>
                </a:solidFill>
                <a:latin typeface="Arial" charset="0"/>
                <a:cs typeface="Arial" charset="0"/>
              </a:rPr>
              <a:t>d</a:t>
            </a:r>
            <a:r>
              <a:rPr lang="cs-CZ" sz="1900">
                <a:solidFill>
                  <a:srgbClr val="000000"/>
                </a:solidFill>
                <a:cs typeface="Arial" charset="0"/>
              </a:rPr>
              <a:t>ynamické mikrofony, </a:t>
            </a:r>
            <a:r>
              <a:rPr lang="cs-CZ" sz="1900">
                <a:solidFill>
                  <a:srgbClr val="000000"/>
                </a:solidFill>
                <a:latin typeface="Arial" charset="0"/>
                <a:cs typeface="Arial" charset="0"/>
              </a:rPr>
              <a:t>b</a:t>
            </a:r>
            <a:r>
              <a:rPr lang="cs-CZ" sz="1900">
                <a:solidFill>
                  <a:srgbClr val="000000"/>
                </a:solidFill>
                <a:cs typeface="Arial" charset="0"/>
              </a:rPr>
              <a:t>ezbateriová svítilna, </a:t>
            </a:r>
            <a:r>
              <a:rPr lang="cs-CZ" sz="1900">
                <a:solidFill>
                  <a:srgbClr val="000000"/>
                </a:solidFill>
                <a:latin typeface="Arial" charset="0"/>
                <a:cs typeface="Arial" charset="0"/>
              </a:rPr>
              <a:t>t</a:t>
            </a:r>
            <a:r>
              <a:rPr lang="cs-CZ" sz="1900">
                <a:solidFill>
                  <a:srgbClr val="000000"/>
                </a:solidFill>
                <a:cs typeface="Arial" charset="0"/>
              </a:rPr>
              <a:t>ransformátory, </a:t>
            </a:r>
            <a:r>
              <a:rPr lang="cs-CZ" sz="1900">
                <a:solidFill>
                  <a:srgbClr val="000000"/>
                </a:solidFill>
                <a:latin typeface="Arial" charset="0"/>
                <a:cs typeface="Arial" charset="0"/>
              </a:rPr>
              <a:t>z</a:t>
            </a:r>
            <a:r>
              <a:rPr lang="cs-CZ" sz="1900">
                <a:solidFill>
                  <a:srgbClr val="000000"/>
                </a:solidFill>
                <a:cs typeface="Arial" charset="0"/>
              </a:rPr>
              <a:t>apalovací svíčka, </a:t>
            </a:r>
            <a:r>
              <a:rPr lang="cs-CZ" sz="1900">
                <a:solidFill>
                  <a:srgbClr val="000000"/>
                </a:solidFill>
                <a:latin typeface="Arial" charset="0"/>
                <a:cs typeface="Arial" charset="0"/>
              </a:rPr>
              <a:t>i</a:t>
            </a:r>
            <a:r>
              <a:rPr lang="cs-CZ" sz="1900">
                <a:solidFill>
                  <a:srgbClr val="000000"/>
                </a:solidFill>
                <a:cs typeface="Arial" charset="0"/>
              </a:rPr>
              <a:t>ndukční varné desky</a:t>
            </a:r>
            <a:endParaRPr lang="cs-CZ" sz="1900">
              <a:solidFill>
                <a:srgbClr val="C00000"/>
              </a:solidFill>
              <a:latin typeface="Calibri" pitchFamily="34" charset="0"/>
              <a:cs typeface="Arial" charset="0"/>
            </a:endParaRPr>
          </a:p>
          <a:p>
            <a:pPr algn="ctr">
              <a:lnSpc>
                <a:spcPct val="80000"/>
              </a:lnSpc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</a:pPr>
            <a:endParaRPr lang="cs-CZ" sz="1900">
              <a:solidFill>
                <a:srgbClr val="000000"/>
              </a:solidFill>
              <a:latin typeface="Calibri" pitchFamily="34" charset="0"/>
              <a:cs typeface="Arial" charset="0"/>
            </a:endParaRPr>
          </a:p>
          <a:p>
            <a:pPr algn="ctr">
              <a:lnSpc>
                <a:spcPct val="80000"/>
              </a:lnSpc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</a:pPr>
            <a:endParaRPr lang="cs-CZ" sz="1900">
              <a:solidFill>
                <a:srgbClr val="000000"/>
              </a:solidFill>
              <a:latin typeface="Calibri" pitchFamily="34" charset="0"/>
              <a:cs typeface="Arial" charset="0"/>
            </a:endParaRPr>
          </a:p>
        </p:txBody>
      </p:sp>
      <p:sp>
        <p:nvSpPr>
          <p:cNvPr id="10" name="Tlačítko akce: Zpět nebo Předchozí 9">
            <a:hlinkClick r:id="" action="ppaction://hlinkshowjump?jump=lastslideviewed" highlightClick="1"/>
          </p:cNvPr>
          <p:cNvSpPr/>
          <p:nvPr/>
        </p:nvSpPr>
        <p:spPr>
          <a:xfrm>
            <a:off x="8280400" y="6054725"/>
            <a:ext cx="612775" cy="398463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33800" name="Picture 3" descr="C:\Documents and Settings\Ďobek\Local Settings\Temporary Internet Files\Content.IE5\2WIS9WBJ\MC90043385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8125" y="3979863"/>
            <a:ext cx="912813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1" name="Picture 3" descr="C:\Documents and Settings\Ďobek\Local Settings\Temporary Internet Files\Content.IE5\2WIS9WBJ\MC90043385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93063" y="3979863"/>
            <a:ext cx="912812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Zástupný symbol pro obsah 3"/>
          <p:cNvSpPr txBox="1">
            <a:spLocks/>
          </p:cNvSpPr>
          <p:nvPr/>
        </p:nvSpPr>
        <p:spPr>
          <a:xfrm>
            <a:off x="881063" y="2108200"/>
            <a:ext cx="1458912" cy="52863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dirty="0" smtClean="0">
                <a:latin typeface="Calibri" panose="020F0502020204030204" pitchFamily="34" charset="0"/>
                <a:cs typeface="Calibri" panose="020F0502020204030204" pitchFamily="34" charset="0"/>
              </a:rPr>
              <a:t>Zadání</a:t>
            </a: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Zástupný symbol pro obsah 3"/>
          <p:cNvSpPr txBox="1">
            <a:spLocks/>
          </p:cNvSpPr>
          <p:nvPr/>
        </p:nvSpPr>
        <p:spPr>
          <a:xfrm>
            <a:off x="881063" y="6021388"/>
            <a:ext cx="1458912" cy="52863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dirty="0" smtClean="0">
                <a:latin typeface="Calibri" panose="020F0502020204030204" pitchFamily="34" charset="0"/>
                <a:cs typeface="Calibri" panose="020F0502020204030204" pitchFamily="34" charset="0"/>
              </a:rPr>
              <a:t>Výsledek</a:t>
            </a: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871538" y="2674938"/>
            <a:ext cx="7408862" cy="89852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>
            <a:normAutofit fontScale="47500" lnSpcReduction="20000"/>
          </a:bodyPr>
          <a:lstStyle/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4800" dirty="0"/>
              <a:t>Na vodič s proudem v magnetickém poli působí magnetická</a:t>
            </a:r>
            <a:r>
              <a:rPr lang="cs-CZ" sz="4800" b="1" dirty="0"/>
              <a:t> </a:t>
            </a:r>
            <a:r>
              <a:rPr lang="cs-CZ" sz="4800" dirty="0"/>
              <a:t>síla, jejíž velikost závisí na 4 parametrech</a:t>
            </a:r>
            <a:r>
              <a:rPr lang="cs-CZ" sz="4800" dirty="0" smtClean="0"/>
              <a:t>:</a:t>
            </a: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Otázka za </a:t>
            </a:r>
            <a:r>
              <a:rPr lang="cs-CZ" sz="7300" dirty="0" smtClean="0">
                <a:solidFill>
                  <a:schemeClr val="accent5"/>
                </a:solidFill>
              </a:rPr>
              <a:t>5</a:t>
            </a:r>
            <a:r>
              <a:rPr lang="cs-CZ" dirty="0" smtClean="0"/>
              <a:t> bodů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gradFill flip="none"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0" scaled="1"/>
                <a:tileRect/>
              </a:gra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Zástupný symbol pro obsah 3"/>
          <p:cNvSpPr txBox="1">
            <a:spLocks/>
          </p:cNvSpPr>
          <p:nvPr/>
        </p:nvSpPr>
        <p:spPr>
          <a:xfrm>
            <a:off x="871538" y="5084763"/>
            <a:ext cx="7408862" cy="89852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40000" lnSpcReduction="2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4800" dirty="0"/>
              <a:t>1) Silové působení magnetického pole, 2) Velikost proudu, 3) Délka vodiče 4) Úhel, který svírá vodič se směrem magnetických indukčních </a:t>
            </a:r>
            <a:r>
              <a:rPr lang="cs-CZ" sz="4800" dirty="0" smtClean="0"/>
              <a:t>čar</a:t>
            </a:r>
            <a:endParaRPr lang="cs-CZ" sz="4800" dirty="0" smtClean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lačítko akce: Zpět nebo Předchozí 9">
            <a:hlinkClick r:id="" action="ppaction://hlinkshowjump?jump=lastslideviewed" highlightClick="1"/>
          </p:cNvPr>
          <p:cNvSpPr/>
          <p:nvPr/>
        </p:nvSpPr>
        <p:spPr>
          <a:xfrm>
            <a:off x="8280400" y="6054725"/>
            <a:ext cx="612775" cy="398463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34824" name="Picture 3" descr="C:\Documents and Settings\Ďobek\Local Settings\Temporary Internet Files\Content.IE5\2WIS9WBJ\MC90043385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8125" y="3979863"/>
            <a:ext cx="912813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5" name="Picture 3" descr="C:\Documents and Settings\Ďobek\Local Settings\Temporary Internet Files\Content.IE5\2WIS9WBJ\MC90043385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93063" y="3979863"/>
            <a:ext cx="912812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Zástupný symbol pro obsah 3"/>
          <p:cNvSpPr txBox="1">
            <a:spLocks/>
          </p:cNvSpPr>
          <p:nvPr/>
        </p:nvSpPr>
        <p:spPr>
          <a:xfrm>
            <a:off x="881063" y="2108200"/>
            <a:ext cx="1458912" cy="52863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dirty="0" smtClean="0">
                <a:latin typeface="Calibri" panose="020F0502020204030204" pitchFamily="34" charset="0"/>
                <a:cs typeface="Calibri" panose="020F0502020204030204" pitchFamily="34" charset="0"/>
              </a:rPr>
              <a:t>Zadání</a:t>
            </a: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Zástupný symbol pro obsah 3"/>
          <p:cNvSpPr txBox="1">
            <a:spLocks/>
          </p:cNvSpPr>
          <p:nvPr/>
        </p:nvSpPr>
        <p:spPr>
          <a:xfrm>
            <a:off x="881063" y="6021388"/>
            <a:ext cx="1458912" cy="52863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dirty="0" smtClean="0">
                <a:latin typeface="Calibri" panose="020F0502020204030204" pitchFamily="34" charset="0"/>
                <a:cs typeface="Calibri" panose="020F0502020204030204" pitchFamily="34" charset="0"/>
              </a:rPr>
              <a:t>Výsledek</a:t>
            </a: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871538" y="2674938"/>
            <a:ext cx="7408862" cy="89852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>
            <a:normAutofit fontScale="62500" lnSpcReduction="20000"/>
          </a:bodyPr>
          <a:lstStyle/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4800" dirty="0"/>
              <a:t>Jak na sebe působí dva rovnoběžné vodiče, pokud je směr proudu v nich shodný</a:t>
            </a:r>
            <a:r>
              <a:rPr lang="cs-CZ" sz="4800" dirty="0" smtClean="0"/>
              <a:t>?</a:t>
            </a:r>
            <a:endParaRPr lang="cs-CZ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Otázka za </a:t>
            </a:r>
            <a:r>
              <a:rPr lang="cs-CZ" sz="7300" dirty="0" smtClean="0">
                <a:solidFill>
                  <a:schemeClr val="accent5"/>
                </a:solidFill>
              </a:rPr>
              <a:t>5</a:t>
            </a:r>
            <a:r>
              <a:rPr lang="cs-CZ" dirty="0" smtClean="0"/>
              <a:t> bodů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gradFill flip="none"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0" scaled="1"/>
                <a:tileRect/>
              </a:gra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Zástupný symbol pro obsah 3"/>
          <p:cNvSpPr txBox="1">
            <a:spLocks/>
          </p:cNvSpPr>
          <p:nvPr/>
        </p:nvSpPr>
        <p:spPr>
          <a:xfrm>
            <a:off x="871538" y="5084763"/>
            <a:ext cx="7408862" cy="89852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4800" dirty="0"/>
              <a:t>vodiče se </a:t>
            </a:r>
            <a:r>
              <a:rPr lang="cs-CZ" sz="4800" dirty="0" smtClean="0"/>
              <a:t>přitahují</a:t>
            </a:r>
            <a:endParaRPr lang="cs-CZ" sz="4800" dirty="0" smtClean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lačítko akce: Zpět nebo Předchozí 9">
            <a:hlinkClick r:id="" action="ppaction://hlinkshowjump?jump=lastslideviewed" highlightClick="1"/>
          </p:cNvPr>
          <p:cNvSpPr/>
          <p:nvPr/>
        </p:nvSpPr>
        <p:spPr>
          <a:xfrm>
            <a:off x="8280400" y="6054725"/>
            <a:ext cx="612775" cy="398463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35848" name="Picture 3" descr="C:\Documents and Settings\Ďobek\Local Settings\Temporary Internet Files\Content.IE5\2WIS9WBJ\MC90043385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8125" y="3979863"/>
            <a:ext cx="912813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9" name="Picture 3" descr="C:\Documents and Settings\Ďobek\Local Settings\Temporary Internet Files\Content.IE5\2WIS9WBJ\MC90043385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93063" y="3979863"/>
            <a:ext cx="912812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Zástupný symbol pro obsah 3"/>
          <p:cNvSpPr txBox="1">
            <a:spLocks/>
          </p:cNvSpPr>
          <p:nvPr/>
        </p:nvSpPr>
        <p:spPr>
          <a:xfrm>
            <a:off x="881063" y="2108200"/>
            <a:ext cx="1458912" cy="52863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dirty="0" smtClean="0">
                <a:latin typeface="Calibri" panose="020F0502020204030204" pitchFamily="34" charset="0"/>
                <a:cs typeface="Calibri" panose="020F0502020204030204" pitchFamily="34" charset="0"/>
              </a:rPr>
              <a:t>Zadání</a:t>
            </a: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Zástupný symbol pro obsah 3"/>
          <p:cNvSpPr txBox="1">
            <a:spLocks/>
          </p:cNvSpPr>
          <p:nvPr/>
        </p:nvSpPr>
        <p:spPr>
          <a:xfrm>
            <a:off x="881063" y="6021388"/>
            <a:ext cx="1458912" cy="52863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dirty="0" smtClean="0">
                <a:latin typeface="Calibri" panose="020F0502020204030204" pitchFamily="34" charset="0"/>
                <a:cs typeface="Calibri" panose="020F0502020204030204" pitchFamily="34" charset="0"/>
              </a:rPr>
              <a:t>Výsledek</a:t>
            </a: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871538" y="2674938"/>
            <a:ext cx="7408862" cy="89852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>
            <a:normAutofit fontScale="62500" lnSpcReduction="20000"/>
          </a:bodyPr>
          <a:lstStyle/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4800" dirty="0"/>
              <a:t>Vysvětlete jev, který se nazývá elektromagnetická indukce</a:t>
            </a:r>
            <a:r>
              <a:rPr lang="cs-CZ" sz="4800" dirty="0" smtClean="0"/>
              <a:t>.</a:t>
            </a:r>
            <a:endParaRPr lang="cs-CZ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Otázka za </a:t>
            </a:r>
            <a:r>
              <a:rPr lang="cs-CZ" sz="7300" dirty="0" smtClean="0">
                <a:solidFill>
                  <a:schemeClr val="accent5"/>
                </a:solidFill>
              </a:rPr>
              <a:t>5</a:t>
            </a:r>
            <a:r>
              <a:rPr lang="cs-CZ" dirty="0" smtClean="0"/>
              <a:t> bodů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gradFill flip="none"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0" scaled="1"/>
                <a:tileRect/>
              </a:gra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Zástupný symbol pro obsah 3"/>
          <p:cNvSpPr txBox="1">
            <a:spLocks/>
          </p:cNvSpPr>
          <p:nvPr/>
        </p:nvSpPr>
        <p:spPr>
          <a:xfrm>
            <a:off x="871538" y="5084763"/>
            <a:ext cx="7408862" cy="89852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4800" dirty="0"/>
              <a:t>Měnící se magnetické pole je příčinou vzniku indukovaného elektrického pole</a:t>
            </a:r>
            <a:r>
              <a:rPr lang="cs-CZ" sz="4800" dirty="0" smtClean="0"/>
              <a:t>.</a:t>
            </a:r>
            <a:endParaRPr lang="cs-CZ" sz="4800" dirty="0" smtClean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lačítko akce: Zpět nebo Předchozí 9">
            <a:hlinkClick r:id="" action="ppaction://hlinkshowjump?jump=lastslideviewed" highlightClick="1"/>
          </p:cNvPr>
          <p:cNvSpPr/>
          <p:nvPr/>
        </p:nvSpPr>
        <p:spPr>
          <a:xfrm>
            <a:off x="8280400" y="6054725"/>
            <a:ext cx="612775" cy="398463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36872" name="Picture 3" descr="C:\Documents and Settings\Ďobek\Local Settings\Temporary Internet Files\Content.IE5\2WIS9WBJ\MC90043385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8125" y="3979863"/>
            <a:ext cx="912813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3" name="Picture 3" descr="C:\Documents and Settings\Ďobek\Local Settings\Temporary Internet Files\Content.IE5\2WIS9WBJ\MC90043385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93063" y="3979863"/>
            <a:ext cx="912812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Zástupný symbol pro obsah 3"/>
          <p:cNvSpPr txBox="1">
            <a:spLocks/>
          </p:cNvSpPr>
          <p:nvPr/>
        </p:nvSpPr>
        <p:spPr>
          <a:xfrm>
            <a:off x="881063" y="2108200"/>
            <a:ext cx="1458912" cy="52863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dirty="0" smtClean="0">
                <a:latin typeface="Calibri" panose="020F0502020204030204" pitchFamily="34" charset="0"/>
                <a:cs typeface="Calibri" panose="020F0502020204030204" pitchFamily="34" charset="0"/>
              </a:rPr>
              <a:t>Zadání</a:t>
            </a: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Zástupný symbol pro obsah 3"/>
          <p:cNvSpPr txBox="1">
            <a:spLocks/>
          </p:cNvSpPr>
          <p:nvPr/>
        </p:nvSpPr>
        <p:spPr>
          <a:xfrm>
            <a:off x="881063" y="6021388"/>
            <a:ext cx="1458912" cy="52863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dirty="0" smtClean="0">
                <a:latin typeface="Calibri" panose="020F0502020204030204" pitchFamily="34" charset="0"/>
                <a:cs typeface="Calibri" panose="020F0502020204030204" pitchFamily="34" charset="0"/>
              </a:rPr>
              <a:t>Výsledek</a:t>
            </a: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871538" y="2674938"/>
            <a:ext cx="7408862" cy="89852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>
            <a:normAutofit fontScale="62500" lnSpcReduction="20000"/>
          </a:bodyPr>
          <a:lstStyle/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4800" dirty="0"/>
              <a:t>Velikost indukovaného napětí závisí na dvou parametrech týkajících se změny </a:t>
            </a:r>
            <a:r>
              <a:rPr lang="cs-CZ" sz="4800" dirty="0" err="1"/>
              <a:t>mag</a:t>
            </a:r>
            <a:r>
              <a:rPr lang="cs-CZ" sz="4800" dirty="0"/>
              <a:t>. </a:t>
            </a:r>
            <a:r>
              <a:rPr lang="cs-CZ" sz="4800" dirty="0" smtClean="0"/>
              <a:t>pole:</a:t>
            </a:r>
            <a:endParaRPr lang="cs-CZ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Otázka za </a:t>
            </a:r>
            <a:r>
              <a:rPr lang="cs-CZ" sz="7300" dirty="0" smtClean="0">
                <a:solidFill>
                  <a:schemeClr val="accent5"/>
                </a:solidFill>
              </a:rPr>
              <a:t>5</a:t>
            </a:r>
            <a:r>
              <a:rPr lang="cs-CZ" dirty="0" smtClean="0"/>
              <a:t> bodů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gradFill flip="none"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0" scaled="1"/>
                <a:tileRect/>
              </a:gra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150938" y="4221163"/>
            <a:ext cx="6842125" cy="43180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Zástupný symbol pro obsah 3"/>
          <p:cNvSpPr txBox="1">
            <a:spLocks/>
          </p:cNvSpPr>
          <p:nvPr/>
        </p:nvSpPr>
        <p:spPr>
          <a:xfrm>
            <a:off x="871538" y="5084763"/>
            <a:ext cx="7408862" cy="89852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sz="4800" dirty="0"/>
              <a:t>velikost změny </a:t>
            </a:r>
            <a:r>
              <a:rPr lang="cs-CZ" sz="4800" dirty="0" err="1"/>
              <a:t>mag</a:t>
            </a:r>
            <a:r>
              <a:rPr lang="cs-CZ" sz="4800" dirty="0"/>
              <a:t>. pole, rychlost změny </a:t>
            </a:r>
            <a:r>
              <a:rPr lang="cs-CZ" sz="4800" dirty="0" err="1"/>
              <a:t>mag</a:t>
            </a:r>
            <a:r>
              <a:rPr lang="cs-CZ" sz="4800" dirty="0"/>
              <a:t>. </a:t>
            </a:r>
            <a:r>
              <a:rPr lang="cs-CZ" sz="4800" dirty="0" smtClean="0"/>
              <a:t>pole</a:t>
            </a:r>
            <a:endParaRPr lang="cs-CZ" sz="4800" dirty="0" smtClean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4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lačítko akce: Zpět nebo Předchozí 9">
            <a:hlinkClick r:id="" action="ppaction://hlinkshowjump?jump=lastslideviewed" highlightClick="1"/>
          </p:cNvPr>
          <p:cNvSpPr/>
          <p:nvPr/>
        </p:nvSpPr>
        <p:spPr>
          <a:xfrm>
            <a:off x="8280400" y="6054725"/>
            <a:ext cx="612775" cy="398463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37896" name="Picture 3" descr="C:\Documents and Settings\Ďobek\Local Settings\Temporary Internet Files\Content.IE5\2WIS9WBJ\MC90043385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8125" y="3979863"/>
            <a:ext cx="912813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7" name="Picture 3" descr="C:\Documents and Settings\Ďobek\Local Settings\Temporary Internet Files\Content.IE5\2WIS9WBJ\MC90043385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93063" y="3979863"/>
            <a:ext cx="912812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Zástupný symbol pro obsah 3"/>
          <p:cNvSpPr txBox="1">
            <a:spLocks/>
          </p:cNvSpPr>
          <p:nvPr/>
        </p:nvSpPr>
        <p:spPr>
          <a:xfrm>
            <a:off x="881063" y="2108200"/>
            <a:ext cx="1458912" cy="52863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dirty="0" smtClean="0">
                <a:latin typeface="Calibri" panose="020F0502020204030204" pitchFamily="34" charset="0"/>
                <a:cs typeface="Calibri" panose="020F0502020204030204" pitchFamily="34" charset="0"/>
              </a:rPr>
              <a:t>Zadání</a:t>
            </a: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Zástupný symbol pro obsah 3"/>
          <p:cNvSpPr txBox="1">
            <a:spLocks/>
          </p:cNvSpPr>
          <p:nvPr/>
        </p:nvSpPr>
        <p:spPr>
          <a:xfrm>
            <a:off x="881063" y="6021388"/>
            <a:ext cx="1458912" cy="52863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dirty="0" smtClean="0">
                <a:latin typeface="Calibri" panose="020F0502020204030204" pitchFamily="34" charset="0"/>
                <a:cs typeface="Calibri" panose="020F0502020204030204" pitchFamily="34" charset="0"/>
              </a:rPr>
              <a:t>Výsledek</a:t>
            </a: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Zástupný symbol pro obsah 1"/>
          <p:cNvSpPr>
            <a:spLocks noGrp="1"/>
          </p:cNvSpPr>
          <p:nvPr>
            <p:ph idx="1"/>
          </p:nvPr>
        </p:nvSpPr>
        <p:spPr>
          <a:xfrm>
            <a:off x="395288" y="2565400"/>
            <a:ext cx="7408862" cy="3449638"/>
          </a:xfrm>
        </p:spPr>
        <p:txBody>
          <a:bodyPr/>
          <a:lstStyle/>
          <a:p>
            <a:pPr>
              <a:buFont typeface="Arial" charset="0"/>
              <a:buChar char="•"/>
            </a:pPr>
            <a:r>
              <a:rPr lang="cs-CZ" sz="1800" i="1" u="sng" smtClean="0"/>
              <a:t>Použitá literatura: </a:t>
            </a:r>
          </a:p>
          <a:p>
            <a:pPr lvl="1">
              <a:buFont typeface="Arial" charset="0"/>
              <a:buChar char="•"/>
            </a:pPr>
            <a:r>
              <a:rPr lang="cs-CZ" sz="1800" smtClean="0"/>
              <a:t>RAUNER, Karel; HAVEL, Václav; RANDA, Miroslav. </a:t>
            </a:r>
            <a:r>
              <a:rPr lang="cs-CZ" sz="1800" i="1" smtClean="0"/>
              <a:t>Fyzika 9 učebnice pro základní školy a víceletá gymnázia</a:t>
            </a:r>
            <a:r>
              <a:rPr lang="cs-CZ" sz="1800" smtClean="0"/>
              <a:t>. Plzeň: Fraus, 2007, ISBN 978-80-7238-617-8. </a:t>
            </a:r>
          </a:p>
          <a:p>
            <a:pPr lvl="1">
              <a:buFont typeface="Arial" charset="0"/>
              <a:buChar char="•"/>
            </a:pPr>
            <a:r>
              <a:rPr lang="cs-CZ" sz="1800" smtClean="0"/>
              <a:t>RAUNER, Karel; HAVEL, Václav; RANDA, Miroslav. </a:t>
            </a:r>
            <a:r>
              <a:rPr lang="cs-CZ" sz="1800" i="1" smtClean="0"/>
              <a:t>Fyzika 9 pracovní sešit pro základní školy a víceletá gymnázia</a:t>
            </a:r>
            <a:r>
              <a:rPr lang="cs-CZ" sz="1800" smtClean="0"/>
              <a:t>. Plzeň: Fraus, 2007, ISBN 978-80-7238-619-2. </a:t>
            </a:r>
          </a:p>
          <a:p>
            <a:pPr>
              <a:buClr>
                <a:srgbClr val="31B6FD"/>
              </a:buClr>
              <a:buFont typeface="Arial" charset="0"/>
              <a:buChar char="•"/>
            </a:pPr>
            <a:r>
              <a:rPr lang="cs-CZ" i="1" u="sng" smtClean="0">
                <a:solidFill>
                  <a:srgbClr val="073E87"/>
                </a:solidFill>
              </a:rPr>
              <a:t>Jiné zdroje:</a:t>
            </a:r>
          </a:p>
          <a:p>
            <a:pPr lvl="1">
              <a:buFont typeface="Arial" charset="0"/>
              <a:buChar char="•"/>
            </a:pPr>
            <a:r>
              <a:rPr lang="cs-CZ" sz="1800" smtClean="0"/>
              <a:t>Zdroj obrázků:  www.office.microsoft.com</a:t>
            </a:r>
          </a:p>
        </p:txBody>
      </p:sp>
      <p:sp>
        <p:nvSpPr>
          <p:cNvPr id="38914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E6FA169-F848-48C7-B3E6-CDA7C96C538B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cs-CZ">
              <a:cs typeface="Arial" charset="0"/>
            </a:endParaRPr>
          </a:p>
        </p:txBody>
      </p:sp>
      <p:sp>
        <p:nvSpPr>
          <p:cNvPr id="38915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1588</TotalTime>
  <Words>617</Words>
  <Application>Microsoft Office PowerPoint</Application>
  <PresentationFormat>On-screen Show (4:3)</PresentationFormat>
  <Paragraphs>137</Paragraphs>
  <Slides>25</Slides>
  <Notes>0</Notes>
  <HiddenSlides>1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Šablona návrhu</vt:lpstr>
      </vt:variant>
      <vt:variant>
        <vt:i4>8</vt:i4>
      </vt:variant>
      <vt:variant>
        <vt:lpstr>Nadpisy snímků</vt:lpstr>
      </vt:variant>
      <vt:variant>
        <vt:i4>25</vt:i4>
      </vt:variant>
    </vt:vector>
  </HeadingPairs>
  <TitlesOfParts>
    <vt:vector size="37" baseType="lpstr">
      <vt:lpstr>Candara</vt:lpstr>
      <vt:lpstr>Arial</vt:lpstr>
      <vt:lpstr>Symbol</vt:lpstr>
      <vt:lpstr>Calibri</vt:lpstr>
      <vt:lpstr>Vlnění</vt:lpstr>
      <vt:lpstr>Vlnění</vt:lpstr>
      <vt:lpstr>Vlnění</vt:lpstr>
      <vt:lpstr>Vlnění</vt:lpstr>
      <vt:lpstr>Vlnění</vt:lpstr>
      <vt:lpstr>Vlnění</vt:lpstr>
      <vt:lpstr>Vlnění</vt:lpstr>
      <vt:lpstr>Vlnění</vt:lpstr>
      <vt:lpstr>Základní škola a Mateřská škola Bílá Třemešná, okres Trutnov</vt:lpstr>
      <vt:lpstr>Anotace</vt:lpstr>
      <vt:lpstr> Opakování elektrodynamiky</vt:lpstr>
      <vt:lpstr> MODRÁ  nebo  ČERVENÁ ? </vt:lpstr>
      <vt:lpstr>Otázka za 1 bod</vt:lpstr>
      <vt:lpstr>Otázka za 1 bod</vt:lpstr>
      <vt:lpstr>Otázka za 1 bod</vt:lpstr>
      <vt:lpstr>Otázka za 1 bod</vt:lpstr>
      <vt:lpstr>Otázka za 2 body</vt:lpstr>
      <vt:lpstr>Otázka za 2 body</vt:lpstr>
      <vt:lpstr>Otázka za 2 body</vt:lpstr>
      <vt:lpstr>Otázka za 2 body</vt:lpstr>
      <vt:lpstr>Otázka za 3 body</vt:lpstr>
      <vt:lpstr>Otázka za 3 body</vt:lpstr>
      <vt:lpstr>Otázka za 3 body</vt:lpstr>
      <vt:lpstr>Otázka za 3 body</vt:lpstr>
      <vt:lpstr>Otázka za 4 body</vt:lpstr>
      <vt:lpstr>Otázka za 4 body</vt:lpstr>
      <vt:lpstr>Otázka za 4 body</vt:lpstr>
      <vt:lpstr>Otázka za 4 body</vt:lpstr>
      <vt:lpstr>Otázka za 5 bodů</vt:lpstr>
      <vt:lpstr>Otázka za 5 bodů</vt:lpstr>
      <vt:lpstr>Otázka za 5 bodů</vt:lpstr>
      <vt:lpstr>Otázka za 5 bodů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DUM</cp:lastModifiedBy>
  <cp:revision>215</cp:revision>
  <dcterms:created xsi:type="dcterms:W3CDTF">2013-05-10T12:01:16Z</dcterms:created>
  <dcterms:modified xsi:type="dcterms:W3CDTF">2013-11-01T14:26:25Z</dcterms:modified>
</cp:coreProperties>
</file>