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2134C-9DF2-4481-9C5A-CC3800104A9B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E6D11CC-E9D7-4D3C-AD9E-6FC526B38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72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1C4A9-884A-4D3C-89DB-0C22B01CDAFD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07131-2317-4100-939B-75A8EACD7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4099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2CFFB-F7C7-44D3-A456-8F04E5BFE636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C18FEE5-6A23-4163-9A44-AD14371C6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71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12BAAA-D871-4324-AC96-14B5533C9F9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DC19C-0047-4DEA-8D8E-501DE3BD4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8218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38159-2930-4F68-8AA1-BCC9B174DAD8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D07148B0-9BA8-44EB-A692-881FB1BA4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2642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AB9D8-0DA8-4D46-B8E3-925F690F71E2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23F8EB-973A-4B70-9F86-1F28288BB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54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A923F-C842-40B7-BA55-51A98AEAC633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E8216A-6C02-47B3-AD72-6CDF124E60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235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9A6B935-71B7-4656-B359-78E79CA96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01B1D-D815-49B3-9376-CBE521923C17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09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C92ED0-FB46-4687-99FA-95FAEDD91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592BF-4C42-4C9D-97B6-07F4416DF5B0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170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80E67-9741-4973-B781-25A869F7C0EC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4F28D-7537-4BBE-BF29-FFCC3475A4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575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E7883-728D-4786-917F-058BBB931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AC126-059F-43DA-AE21-16B8DB57F9B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408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16CE5C5E-5AF9-4C17-B68D-49B419A7772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18F4AB-F6A8-4BA2-B111-1458151DA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2/2d/Armadillo_at_Kennedy_Space_Center_(KSC-07PD-2276).jpg/800px-Armadillo_at_Kennedy_Space_Center_(KSC-07PD-2276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7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819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066865"/>
              </p:ext>
            </p:extLst>
          </p:nvPr>
        </p:nvGraphicFramePr>
        <p:xfrm>
          <a:off x="1835150" y="549275"/>
          <a:ext cx="5476875" cy="55169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a příroda/</a:t>
                      </a: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VIII.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Georgia" pitchFamily="18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8.10.2013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9.10.2013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VY_32_INOVACE_PŘ.8.56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Savci,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živorodí, chudozubí, </a:t>
                      </a:r>
                      <a:r>
                        <a:rPr lang="cs-CZ" sz="1600" baseline="0" dirty="0" err="1" smtClean="0">
                          <a:effectLst/>
                          <a:latin typeface="Calibri"/>
                          <a:cs typeface="Times New Roman"/>
                        </a:rPr>
                        <a:t>placentálové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39104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665417"/>
              </p:ext>
            </p:extLst>
          </p:nvPr>
        </p:nvGraphicFramePr>
        <p:xfrm>
          <a:off x="899592" y="1642742"/>
          <a:ext cx="7488237" cy="39464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183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5477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chudozubí - znaky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6-11 – chudozubí  – žáci pracují a s pomocí prezentace vypíší znaky a zástupce (kontrolu provádí kliknutím)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766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umí uvést hlavní znaky, způsob života i adaptace na </a:t>
                      </a:r>
                      <a:r>
                        <a:rPr kumimoji="0" lang="cs-CZ" sz="1400" kern="120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prostředí </a:t>
                      </a:r>
                      <a:r>
                        <a:rPr kumimoji="0" lang="cs-CZ" sz="1400" kern="120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chudozubých</a:t>
                      </a:r>
                      <a:endParaRPr kumimoji="0" lang="cs-CZ" sz="1400" kern="1200" dirty="0" smtClean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  <a:p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98677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Savci - </a:t>
            </a:r>
            <a:r>
              <a:rPr lang="cs-CZ" dirty="0" err="1" smtClean="0"/>
              <a:t>Placentálové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31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 smtClean="0"/>
              <a:t>CHUDOZUBÍ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Charakteristika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800" b="1" dirty="0" smtClean="0">
                <a:solidFill>
                  <a:srgbClr val="00B050"/>
                </a:solidFill>
              </a:rPr>
              <a:t>výskyt</a:t>
            </a:r>
            <a:r>
              <a:rPr lang="cs-CZ" sz="5800" dirty="0" smtClean="0"/>
              <a:t> – Jižní a Střední Amerika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800" dirty="0" smtClean="0"/>
              <a:t>málo početný řád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800" dirty="0" smtClean="0"/>
              <a:t>starobylá </a:t>
            </a:r>
            <a:r>
              <a:rPr lang="cs-CZ" sz="5800" dirty="0"/>
              <a:t>skupina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800" dirty="0"/>
              <a:t>zástupci se sobě příliš nepodobají</a:t>
            </a:r>
            <a:endParaRPr lang="cs-CZ" sz="4100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5800" b="1" dirty="0" smtClean="0">
                <a:solidFill>
                  <a:srgbClr val="7030A0"/>
                </a:solidFill>
              </a:rPr>
              <a:t>znaky:</a:t>
            </a:r>
            <a:r>
              <a:rPr lang="cs-CZ" sz="5800" dirty="0" smtClean="0"/>
              <a:t>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5800" dirty="0"/>
              <a:t>	</a:t>
            </a:r>
            <a:endParaRPr lang="cs-CZ" sz="58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58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5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50502" y="3250467"/>
            <a:ext cx="2520280" cy="504056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výborný čich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925552" y="4474603"/>
            <a:ext cx="2395264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malý mozek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925552" y="5121188"/>
            <a:ext cx="3736032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pomalý metabolismus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939616" y="3870818"/>
            <a:ext cx="5472608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redukovaná sklovina nebo chrup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LENOCHODI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b="1" dirty="0" smtClean="0">
                <a:solidFill>
                  <a:srgbClr val="00B050"/>
                </a:solidFill>
              </a:rPr>
              <a:t>býložravci</a:t>
            </a:r>
          </a:p>
          <a:p>
            <a:r>
              <a:rPr lang="cs-CZ" altLang="cs-CZ" b="1" dirty="0" smtClean="0">
                <a:solidFill>
                  <a:srgbClr val="00B0F0"/>
                </a:solidFill>
              </a:rPr>
              <a:t>žijí zavěšeni na stromech </a:t>
            </a:r>
            <a:r>
              <a:rPr lang="cs-CZ" altLang="cs-CZ" dirty="0" smtClean="0"/>
              <a:t>– hřbetem dolů</a:t>
            </a:r>
          </a:p>
          <a:p>
            <a:r>
              <a:rPr lang="cs-CZ" altLang="cs-CZ" b="1" dirty="0" smtClean="0">
                <a:solidFill>
                  <a:srgbClr val="FF0000"/>
                </a:solidFill>
              </a:rPr>
              <a:t>jediní savci, kteří nemají 7 krčních obratlů </a:t>
            </a:r>
            <a:r>
              <a:rPr lang="cs-CZ" altLang="cs-CZ" dirty="0" smtClean="0"/>
              <a:t>– mohou jich mít 5 – 9</a:t>
            </a:r>
          </a:p>
          <a:p>
            <a:r>
              <a:rPr lang="cs-CZ" altLang="cs-CZ" dirty="0" smtClean="0"/>
              <a:t>jméno je odvozeno od jejich pomalého pohybu ve větvích</a:t>
            </a:r>
          </a:p>
          <a:p>
            <a:r>
              <a:rPr lang="cs-CZ" altLang="cs-CZ" b="1" dirty="0" smtClean="0">
                <a:solidFill>
                  <a:srgbClr val="7030A0"/>
                </a:solidFill>
              </a:rPr>
              <a:t>zástupci:</a:t>
            </a:r>
            <a:r>
              <a:rPr lang="cs-CZ" altLang="cs-CZ" dirty="0" smtClean="0"/>
              <a:t> </a:t>
            </a:r>
            <a:r>
              <a:rPr lang="cs-CZ" altLang="cs-CZ" b="1" dirty="0" smtClean="0"/>
              <a:t>lenochod tříprstý</a:t>
            </a:r>
            <a:r>
              <a:rPr lang="cs-CZ" altLang="cs-CZ" dirty="0" smtClean="0"/>
              <a:t> (na předních i zadních končetinách 3 drápy), </a:t>
            </a:r>
            <a:r>
              <a:rPr lang="cs-CZ" altLang="cs-CZ" b="1" dirty="0" smtClean="0"/>
              <a:t>lenochod dvouprstý </a:t>
            </a:r>
            <a:r>
              <a:rPr lang="cs-CZ" altLang="cs-CZ" dirty="0" smtClean="0"/>
              <a:t>(na předních končetinách 2 a na zadních 3 drápy)			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Lenochod dvouprstý</a:t>
            </a:r>
          </a:p>
        </p:txBody>
      </p:sp>
      <p:pic>
        <p:nvPicPr>
          <p:cNvPr id="16387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93888" y="1527175"/>
            <a:ext cx="5319712" cy="4572000"/>
          </a:xfrm>
          <a:noFill/>
        </p:spPr>
      </p:pic>
      <p:sp>
        <p:nvSpPr>
          <p:cNvPr id="2" name="Obdélník 1"/>
          <p:cNvSpPr/>
          <p:nvPr/>
        </p:nvSpPr>
        <p:spPr>
          <a:xfrm>
            <a:off x="7164288" y="5751512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Obr.1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PÁSOVCI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b="1" dirty="0" smtClean="0">
                <a:solidFill>
                  <a:srgbClr val="7030A0"/>
                </a:solidFill>
              </a:rPr>
              <a:t>nejvíce zubů ze suchozemských savců </a:t>
            </a:r>
            <a:r>
              <a:rPr lang="cs-CZ" altLang="cs-CZ" dirty="0" smtClean="0"/>
              <a:t>– až 100</a:t>
            </a:r>
          </a:p>
          <a:p>
            <a:r>
              <a:rPr lang="cs-CZ" altLang="cs-CZ" b="1" dirty="0" smtClean="0">
                <a:solidFill>
                  <a:srgbClr val="00B0F0"/>
                </a:solidFill>
              </a:rPr>
              <a:t>mají protáhlý čumák a dlouhý lepkavý jazyk</a:t>
            </a:r>
          </a:p>
          <a:p>
            <a:r>
              <a:rPr lang="cs-CZ" altLang="cs-CZ" b="1" dirty="0" smtClean="0">
                <a:solidFill>
                  <a:srgbClr val="FF0000"/>
                </a:solidFill>
              </a:rPr>
              <a:t>mají nápadný krunýř</a:t>
            </a:r>
            <a:r>
              <a:rPr lang="cs-CZ" altLang="cs-CZ" dirty="0" smtClean="0"/>
              <a:t> – ochrana těla</a:t>
            </a:r>
          </a:p>
          <a:p>
            <a:r>
              <a:rPr lang="cs-CZ" altLang="cs-CZ" b="1" dirty="0" smtClean="0"/>
              <a:t>v nebezpečí </a:t>
            </a:r>
            <a:r>
              <a:rPr lang="cs-CZ" altLang="cs-CZ" dirty="0" smtClean="0"/>
              <a:t>– stočí se do koule jako ježek</a:t>
            </a:r>
          </a:p>
          <a:p>
            <a:r>
              <a:rPr lang="cs-CZ" altLang="cs-CZ" b="1" dirty="0" smtClean="0">
                <a:solidFill>
                  <a:srgbClr val="00B050"/>
                </a:solidFill>
              </a:rPr>
              <a:t>potrava</a:t>
            </a:r>
            <a:r>
              <a:rPr lang="cs-CZ" altLang="cs-CZ" dirty="0" smtClean="0">
                <a:solidFill>
                  <a:srgbClr val="00B050"/>
                </a:solidFill>
              </a:rPr>
              <a:t> :</a:t>
            </a:r>
            <a:r>
              <a:rPr lang="cs-CZ" altLang="cs-CZ" dirty="0" smtClean="0"/>
              <a:t> hmyz, bezobratlí</a:t>
            </a:r>
          </a:p>
          <a:p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Pásovec devítipásý</a:t>
            </a:r>
          </a:p>
        </p:txBody>
      </p:sp>
      <p:pic>
        <p:nvPicPr>
          <p:cNvPr id="34818" name="Picture 2" descr="Soubor:Dasypus novemcinctus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6417096" cy="419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740352" y="553180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Obr.2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MRAVENEČNÍK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b="1" dirty="0" smtClean="0">
                <a:solidFill>
                  <a:srgbClr val="7030A0"/>
                </a:solidFill>
              </a:rPr>
              <a:t>protáhlý čumák, dlouhý lepkavý jazyk</a:t>
            </a:r>
            <a:r>
              <a:rPr lang="cs-CZ" altLang="cs-CZ" dirty="0" smtClean="0"/>
              <a:t> (až 60 cm) – rychle jím kmitá (až 150x za minutu)</a:t>
            </a:r>
          </a:p>
          <a:p>
            <a:r>
              <a:rPr lang="cs-CZ" altLang="cs-CZ" b="1" dirty="0" smtClean="0">
                <a:solidFill>
                  <a:srgbClr val="FF0000"/>
                </a:solidFill>
              </a:rPr>
              <a:t>nemá žádné zuby </a:t>
            </a:r>
            <a:r>
              <a:rPr lang="cs-CZ" altLang="cs-CZ" dirty="0" smtClean="0"/>
              <a:t>(má pouze výrůstky v ústech)</a:t>
            </a:r>
          </a:p>
          <a:p>
            <a:r>
              <a:rPr lang="cs-CZ" altLang="cs-CZ" b="1" dirty="0" smtClean="0">
                <a:solidFill>
                  <a:srgbClr val="00B050"/>
                </a:solidFill>
              </a:rPr>
              <a:t>potrava:</a:t>
            </a:r>
            <a:r>
              <a:rPr lang="cs-CZ" altLang="cs-CZ" dirty="0" smtClean="0"/>
              <a:t> mravenci, termiti, hmyz</a:t>
            </a:r>
          </a:p>
          <a:p>
            <a:r>
              <a:rPr lang="cs-CZ" altLang="cs-CZ" b="1" dirty="0" smtClean="0">
                <a:solidFill>
                  <a:srgbClr val="00B0F0"/>
                </a:solidFill>
              </a:rPr>
              <a:t>má ostré drápy </a:t>
            </a:r>
            <a:r>
              <a:rPr lang="cs-CZ" altLang="cs-CZ" dirty="0" smtClean="0"/>
              <a:t>(rozhrabávání mravenišť, při obraně)</a:t>
            </a:r>
          </a:p>
          <a:p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7B9899"/>
                </a:solidFill>
              </a:rPr>
              <a:t>Mravenečník velký</a:t>
            </a:r>
          </a:p>
        </p:txBody>
      </p:sp>
      <p:pic>
        <p:nvPicPr>
          <p:cNvPr id="35842" name="Picture 2" descr="Soubor:Myrmecophaga tridactyla - Phoenix Zoo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03030"/>
            <a:ext cx="8504238" cy="368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884368" y="5711824"/>
            <a:ext cx="792088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Obr.3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>
                <a:solidFill>
                  <a:srgbClr val="7B9899"/>
                </a:solidFill>
              </a:rPr>
              <a:t>Citace </a:t>
            </a:r>
            <a:r>
              <a:rPr lang="cs-CZ" altLang="cs-CZ" smtClean="0">
                <a:solidFill>
                  <a:srgbClr val="7B9899"/>
                </a:solidFill>
              </a:rPr>
              <a:t>a zdroje:</a:t>
            </a:r>
            <a:endParaRPr lang="cs-CZ" altLang="cs-CZ" dirty="0" smtClean="0">
              <a:solidFill>
                <a:srgbClr val="7B98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/>
              <a:t>Obr.1: </a:t>
            </a:r>
            <a:r>
              <a:rPr lang="cs-CZ" sz="1400" dirty="0" err="1"/>
              <a:t>Soubor:Choloepus</a:t>
            </a:r>
            <a:r>
              <a:rPr lang="cs-CZ" sz="1400" dirty="0"/>
              <a:t> </a:t>
            </a:r>
            <a:r>
              <a:rPr lang="cs-CZ" sz="1400" dirty="0" err="1"/>
              <a:t>didactylus</a:t>
            </a:r>
            <a:r>
              <a:rPr lang="cs-CZ" sz="1400" dirty="0"/>
              <a:t> 2 - Buffalo Zoo.jpg.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2001-2007 [cit. </a:t>
            </a:r>
            <a:r>
              <a:rPr lang="cs-CZ" sz="1400" dirty="0" smtClean="0"/>
              <a:t>2013-10-08]. </a:t>
            </a:r>
            <a:r>
              <a:rPr lang="cs-CZ" sz="1400" dirty="0"/>
              <a:t>Dostupné z: http://cs.wikipedia.org/wiki/Soubor:Choloepus_didactylus_2_-_Buffalo_Zoo.jpg 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 smtClean="0"/>
              <a:t>Obr.2: </a:t>
            </a:r>
            <a:r>
              <a:rPr lang="cs-CZ" sz="1400" dirty="0" err="1"/>
              <a:t>Soubor:Dasypus</a:t>
            </a:r>
            <a:r>
              <a:rPr lang="cs-CZ" sz="1400" dirty="0"/>
              <a:t> novemcinctus.jpg.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2001-2002 [cit. </a:t>
            </a:r>
            <a:r>
              <a:rPr lang="cs-CZ" sz="1400" dirty="0" smtClean="0"/>
              <a:t>2013-10-08]. </a:t>
            </a:r>
            <a:r>
              <a:rPr lang="cs-CZ" sz="1400" dirty="0"/>
              <a:t>Dostupné z: http://</a:t>
            </a:r>
            <a:r>
              <a:rPr lang="cs-CZ" sz="1400" dirty="0" smtClean="0"/>
              <a:t>cs.wikipedia.org/wiki/Soubor:Dasypus_novemcinctus.jpg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400" dirty="0"/>
              <a:t>Obr.3:  </a:t>
            </a:r>
            <a:r>
              <a:rPr lang="cs-CZ" sz="1400" dirty="0" err="1"/>
              <a:t>Soubor:Myrmecophaga</a:t>
            </a:r>
            <a:r>
              <a:rPr lang="cs-CZ" sz="1400" dirty="0"/>
              <a:t> </a:t>
            </a:r>
            <a:r>
              <a:rPr lang="cs-CZ" sz="1400" dirty="0" err="1"/>
              <a:t>tridactyla</a:t>
            </a:r>
            <a:r>
              <a:rPr lang="cs-CZ" sz="1400" dirty="0"/>
              <a:t> - Phoenix Zoo.jpg.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2001-2007 [cit. 2013-10-08]. Dostupné z: http://cs.wikipedia.org/wiki/Soubor:Myrmecophaga_tridactyla_-_Phoenix_Zoo.jpg 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400" dirty="0">
              <a:hlinkClick r:id="rId2"/>
            </a:endParaRPr>
          </a:p>
          <a:p>
            <a:pPr marL="0" indent="0" algn="ctr">
              <a:buNone/>
              <a:defRPr/>
            </a:pPr>
            <a:r>
              <a:rPr lang="cs-CZ" sz="1400" dirty="0"/>
              <a:t>Autorem materiálu a všech jeho částí, není-li uvedeno jinak, je Mgr. Růžena Koubová.</a:t>
            </a:r>
          </a:p>
          <a:p>
            <a:pPr marL="0" indent="0" algn="ctr">
              <a:buNone/>
              <a:defRPr/>
            </a:pPr>
            <a:r>
              <a:rPr lang="cs-CZ" sz="14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40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400" dirty="0" smtClean="0">
              <a:hlinkClick r:id="rId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73</TotalTime>
  <Words>483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Picture</vt:lpstr>
      <vt:lpstr>Prezentace aplikace PowerPoint</vt:lpstr>
      <vt:lpstr>Prezentace aplikace PowerPoint</vt:lpstr>
      <vt:lpstr>ANOTACE</vt:lpstr>
      <vt:lpstr>CHUDOZUBÍ</vt:lpstr>
      <vt:lpstr>Charakteristika </vt:lpstr>
      <vt:lpstr>LENOCHODI</vt:lpstr>
      <vt:lpstr>Lenochod dvouprstý</vt:lpstr>
      <vt:lpstr>PÁSOVCI</vt:lpstr>
      <vt:lpstr>Pásovec devítipásý</vt:lpstr>
      <vt:lpstr>MRAVENEČNÍK</vt:lpstr>
      <vt:lpstr>Mravenečník velký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CHUDOZUBÍ</dc:title>
  <dc:creator>růženka</dc:creator>
  <cp:lastModifiedBy>Koubová</cp:lastModifiedBy>
  <cp:revision>19</cp:revision>
  <dcterms:created xsi:type="dcterms:W3CDTF">2011-10-06T17:54:33Z</dcterms:created>
  <dcterms:modified xsi:type="dcterms:W3CDTF">2013-10-14T08:59:49Z</dcterms:modified>
</cp:coreProperties>
</file>