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2D1CD-0A15-493A-B26B-8A676A3B989B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41CC3-4080-40DC-9F88-1FE1E81B8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okno&amp;ex=1" TargetMode="External"/><Relationship Id="rId2" Type="http://schemas.openxmlformats.org/officeDocument/2006/relationships/hyperlink" Target="http://office.microsoft.com/cs-cz/images/results.aspx?qu=opice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los&amp;ex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osel&amp;ex=1" TargetMode="External"/><Relationship Id="rId2" Type="http://schemas.openxmlformats.org/officeDocument/2006/relationships/hyperlink" Target="http://office.microsoft.com/cs-cz/images/results.aspx?qu=los&amp;ex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Autor: Olga Kociánová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Datum ( období): září 2011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Ročník: 1. ročník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Oblast: Jazyk a jazyková komunikace. 1. stupeň. Český jazyk a literatura. Jazyková výchova. 1. období.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Aktivní práce s mřížkami. Žáci na základě sluchové analýzy pokládají do správných rámečků příslušná písmena.</a:t>
            </a:r>
            <a:endParaRPr lang="cs-CZ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/>
              <a:t>Mřížky s písmenem </a:t>
            </a:r>
            <a:r>
              <a:rPr lang="cs-CZ" b="1" dirty="0" err="1" smtClean="0"/>
              <a:t>Oo</a:t>
            </a:r>
            <a:endParaRPr lang="cs-CZ" b="1" dirty="0"/>
          </a:p>
        </p:txBody>
      </p:sp>
      <p:pic>
        <p:nvPicPr>
          <p:cNvPr id="3" name="Obrázek 2" descr="Logo do prezent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4714884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714348" y="642918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VY_12_INOVACE_02_MŘÍŽKY S PÍSMENEM 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Viktor\Desktop\op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071546"/>
            <a:ext cx="3095625" cy="3095626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136436" y="4655976"/>
          <a:ext cx="4935894" cy="9144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87179"/>
                <a:gridCol w="987179"/>
                <a:gridCol w="987178"/>
                <a:gridCol w="987179"/>
                <a:gridCol w="987179"/>
              </a:tblGrid>
              <a:tr h="914400"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Viktor\Desktop\ok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000108"/>
            <a:ext cx="3095625" cy="3095626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52111" y="4643446"/>
          <a:ext cx="3948715" cy="9144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87179"/>
                <a:gridCol w="987179"/>
                <a:gridCol w="987178"/>
                <a:gridCol w="987179"/>
              </a:tblGrid>
              <a:tr h="9144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3074" name="Picture 2" descr="C:\Users\Viktor\Desktop\l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928670"/>
            <a:ext cx="3095625" cy="3095625"/>
          </a:xfrm>
          <a:prstGeom prst="rect">
            <a:avLst/>
          </a:prstGeom>
          <a:noFill/>
        </p:spPr>
      </p:pic>
      <p:pic>
        <p:nvPicPr>
          <p:cNvPr id="3075" name="Picture 3" descr="C:\Users\Viktor\Desktop\so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071546"/>
            <a:ext cx="3095625" cy="3095625"/>
          </a:xfrm>
          <a:prstGeom prst="rect">
            <a:avLst/>
          </a:prstGeom>
          <a:noFill/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967786" y="4655976"/>
          <a:ext cx="2961536" cy="9144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87179"/>
                <a:gridCol w="987179"/>
                <a:gridCol w="987178"/>
              </a:tblGrid>
              <a:tr h="9144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osli,příroda,savci,živočichov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071546"/>
            <a:ext cx="3095625" cy="3095625"/>
          </a:xfrm>
          <a:prstGeom prst="rect">
            <a:avLst/>
          </a:prstGeom>
          <a:noFill/>
        </p:spPr>
      </p:pic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993692" y="4676931"/>
          <a:ext cx="4332158" cy="1244184"/>
        </p:xfrm>
        <a:graphic>
          <a:graphicData uri="http://schemas.openxmlformats.org/drawingml/2006/table">
            <a:tbl>
              <a:tblPr/>
              <a:tblGrid>
                <a:gridCol w="1083039"/>
                <a:gridCol w="1083040"/>
                <a:gridCol w="1083040"/>
                <a:gridCol w="1083039"/>
              </a:tblGrid>
              <a:tr h="124418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mpd="sng">
                      <a:solidFill>
                        <a:schemeClr val="tx1"/>
                      </a:solidFill>
                      <a:prstDash val="solid"/>
                    </a:lnT>
                    <a:lnB w="3175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mpd="sng">
                      <a:solidFill>
                        <a:schemeClr val="tx1"/>
                      </a:solidFill>
                      <a:prstDash val="soli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=opice&amp;ex=1#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:MC900359861|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=okno&amp;ex=1#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:MC900192513|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=los&amp;ex=1#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:MC900297505|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=los&amp;ex=1#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:MC900326494|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=osel&amp;ex=1#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smtClean="0">
                <a:hlinkClick r:id="rId3"/>
              </a:rPr>
              <a:t>:MC900359847|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89</Words>
  <Application>Microsoft Office PowerPoint</Application>
  <PresentationFormat>Předvádění na obrazovce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Mřížky s písmenem Oo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Písmeno  O o</dc:title>
  <dc:creator>Viktor</dc:creator>
  <cp:lastModifiedBy>Viktor</cp:lastModifiedBy>
  <cp:revision>7</cp:revision>
  <dcterms:created xsi:type="dcterms:W3CDTF">2011-10-29T15:05:08Z</dcterms:created>
  <dcterms:modified xsi:type="dcterms:W3CDTF">2012-01-03T19:14:25Z</dcterms:modified>
</cp:coreProperties>
</file>