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69549-9125-41F2-844D-E2F3DEB5F603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3F450-D6A2-4A8E-A7DA-3FD9841DCA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elik%C3%A1n&amp;ex=1" TargetMode="External"/><Relationship Id="rId2" Type="http://schemas.openxmlformats.org/officeDocument/2006/relationships/hyperlink" Target="http://office.microsoft.com/cs-cz/images/results.aspx?qu=papou%C5%A1ek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%C3%A1v&amp;ex=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okladni%C4%8Dka&amp;ex=1" TargetMode="External"/><Relationship Id="rId2" Type="http://schemas.openxmlformats.org/officeDocument/2006/relationships/hyperlink" Target="http://office.microsoft.com/cs-cz/images/results.aspx?qu=pes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en%C3%A1l&amp;ex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%C4%9Bt&amp;ex=1" TargetMode="External"/><Relationship Id="rId2" Type="http://schemas.openxmlformats.org/officeDocument/2006/relationships/hyperlink" Target="http://office.microsoft.com/cs-cz/images/results.aspx?qu=po%C4%8Ditadlo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ero&amp;ex=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ostel&amp;ex=1" TargetMode="External"/><Relationship Id="rId2" Type="http://schemas.openxmlformats.org/officeDocument/2006/relationships/hyperlink" Target="http://office.microsoft.com/cs-cz/images/results.aspx?qu=pastelky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rst&amp;ex=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omeran%C4%8D&amp;ex=1" TargetMode="External"/><Relationship Id="rId2" Type="http://schemas.openxmlformats.org/officeDocument/2006/relationships/hyperlink" Target="http://office.microsoft.com/cs-cz/images/results.aspx?qu=pila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%C3%A1rek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Autor: Olga Kociánová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Datum ( období): říjen 2011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Ročník: 1. ročník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Oblast: Jazyk a jazyková komunikace. 1. stupeň. Český jazyk a literatura. Jazyková výchova. 1. období.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Anotace: Materiál slouží k rozvíjení slovní zásoby, k procvičování zrakové a sluchové analýzy, k aktivnímu vyznačování nového písmene </a:t>
            </a:r>
            <a:r>
              <a:rPr lang="cs-CZ" sz="2000" dirty="0" err="1" smtClean="0"/>
              <a:t>Pp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Hláska a písmeno </a:t>
            </a:r>
            <a:r>
              <a:rPr lang="cs-CZ" b="1" dirty="0" err="1" smtClean="0">
                <a:solidFill>
                  <a:srgbClr val="FF0000"/>
                </a:solidFill>
              </a:rPr>
              <a:t>P</a:t>
            </a:r>
            <a:r>
              <a:rPr lang="cs-CZ" b="1" dirty="0" err="1" smtClean="0">
                <a:solidFill>
                  <a:srgbClr val="0070C0"/>
                </a:solidFill>
              </a:rPr>
              <a:t>p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4" name="Obrázek 3" descr="Logo do prezenta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572008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85786" y="714356"/>
            <a:ext cx="771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VY_12_INOVACE_03_HLÁSKA A PÍSMENO P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10700" b="1" dirty="0" smtClean="0">
                <a:solidFill>
                  <a:srgbClr val="FF0000"/>
                </a:solidFill>
              </a:rPr>
              <a:t>P</a:t>
            </a:r>
            <a:r>
              <a:rPr lang="cs-CZ" dirty="0" smtClean="0"/>
              <a:t> </a:t>
            </a:r>
            <a:r>
              <a:rPr lang="cs-CZ" sz="6700" b="1" dirty="0" err="1" smtClean="0">
                <a:solidFill>
                  <a:srgbClr val="0070C0"/>
                </a:solidFill>
              </a:rPr>
              <a:t>p</a:t>
            </a:r>
            <a:endParaRPr lang="cs-CZ" sz="67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26" name="Picture 2" descr="papoušci,příroda,ptáci,ptactvo,zvíř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785926"/>
            <a:ext cx="2071702" cy="2071702"/>
          </a:xfrm>
          <a:prstGeom prst="rect">
            <a:avLst/>
          </a:prstGeom>
          <a:noFill/>
        </p:spPr>
      </p:pic>
      <p:pic>
        <p:nvPicPr>
          <p:cNvPr id="1032" name="Picture 8" descr="Indie,Indové,pávi,peří,příroda,ptáci,zvíř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714488"/>
            <a:ext cx="2143140" cy="2143140"/>
          </a:xfrm>
          <a:prstGeom prst="rect">
            <a:avLst/>
          </a:prstGeom>
          <a:noFill/>
        </p:spPr>
      </p:pic>
      <p:pic>
        <p:nvPicPr>
          <p:cNvPr id="9" name="Picture 4" descr="domácí zvířata,psi,psovité šelmy,savci,teriéři,zvíř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4286256"/>
            <a:ext cx="1643074" cy="1643074"/>
          </a:xfrm>
          <a:prstGeom prst="rect">
            <a:avLst/>
          </a:prstGeom>
          <a:noFill/>
        </p:spPr>
      </p:pic>
      <p:pic>
        <p:nvPicPr>
          <p:cNvPr id="10" name="Picture 8" descr="pelikáni,příroda,ptáci,ptactvo,zvířat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000240"/>
            <a:ext cx="2000264" cy="2000264"/>
          </a:xfrm>
          <a:prstGeom prst="rect">
            <a:avLst/>
          </a:prstGeom>
          <a:noFill/>
        </p:spPr>
      </p:pic>
      <p:pic>
        <p:nvPicPr>
          <p:cNvPr id="1036" name="Picture 12" descr="banky,depozita,dolary,mince,peníze,prasátka na peníze,úspory,zabezpečení,zlatý,značky dolar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4071942"/>
            <a:ext cx="1857388" cy="185738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42910" y="378619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</a:rPr>
              <a:t>papoušek</a:t>
            </a:r>
            <a:endParaRPr lang="cs-CZ" sz="2000" b="1" dirty="0">
              <a:solidFill>
                <a:srgbClr val="92D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00166" y="5500702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pes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071934" y="4071942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pelikán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29520" y="3643314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páv</a:t>
            </a:r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15206" y="5143512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prasátko</a:t>
            </a:r>
            <a:endParaRPr lang="cs-CZ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072330" y="5715016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pokladnička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6146" name="Picture 2" descr="fixy,gumy,penály,pera,popisovače,pouzdra,školní potřeby,školy,tužky,zvýrazňovač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785794"/>
            <a:ext cx="2357454" cy="2357454"/>
          </a:xfrm>
          <a:prstGeom prst="rect">
            <a:avLst/>
          </a:prstGeom>
          <a:noFill/>
        </p:spPr>
      </p:pic>
      <p:pic>
        <p:nvPicPr>
          <p:cNvPr id="6154" name="Picture 10" descr="aritmetika,kalkulačky,matematiky,počítad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714356"/>
            <a:ext cx="2000264" cy="2000264"/>
          </a:xfrm>
          <a:prstGeom prst="rect">
            <a:avLst/>
          </a:prstGeom>
          <a:noFill/>
        </p:spPr>
      </p:pic>
      <p:pic>
        <p:nvPicPr>
          <p:cNvPr id="6156" name="Picture 12" descr="kanceláře,obchody,pera,plnicí pero,symboly,znaky dolar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3000372"/>
            <a:ext cx="2024055" cy="2024055"/>
          </a:xfrm>
          <a:prstGeom prst="rect">
            <a:avLst/>
          </a:prstGeom>
          <a:noFill/>
        </p:spPr>
      </p:pic>
      <p:pic>
        <p:nvPicPr>
          <p:cNvPr id="10" name="Picture 2" descr="koníček,koníčky,kresba,pastelky,škola,školní potřeby,umělecké potřeby,zábav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3357562"/>
            <a:ext cx="2000264" cy="2000264"/>
          </a:xfrm>
          <a:prstGeom prst="rect">
            <a:avLst/>
          </a:prstGeom>
          <a:noFill/>
        </p:spPr>
      </p:pic>
      <p:pic>
        <p:nvPicPr>
          <p:cNvPr id="11" name="Picture 10" descr="5,čísla,číslice,oddělovače,ozdobná velká písmena,ozdoby,pět,puntíky,škola,symboly,znak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3571876"/>
            <a:ext cx="2381245" cy="2381245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 flipH="1">
            <a:off x="714347" y="1214422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pouzdro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85786" y="550070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pastelky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500430" y="5072074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pero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643834" y="5357826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pět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57884" y="2714620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počitadlo</a:t>
            </a:r>
            <a:endParaRPr lang="cs-CZ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6388" name="Picture 4" descr="akademický pracovník,gesta,jedničky,počítání,prsty,ru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1" y="1047755"/>
            <a:ext cx="2309807" cy="2309807"/>
          </a:xfrm>
          <a:prstGeom prst="rect">
            <a:avLst/>
          </a:prstGeom>
          <a:noFill/>
        </p:spPr>
      </p:pic>
      <p:pic>
        <p:nvPicPr>
          <p:cNvPr id="16390" name="Picture 6" descr="klobásy,masa,párky,párky v rohlíku,potraviny,stolování,vidlič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571876"/>
            <a:ext cx="1952617" cy="1952617"/>
          </a:xfrm>
          <a:prstGeom prst="rect">
            <a:avLst/>
          </a:prstGeom>
          <a:noFill/>
        </p:spPr>
      </p:pic>
      <p:pic>
        <p:nvPicPr>
          <p:cNvPr id="7" name="Picture 6" descr="ořezané snímky,ořezané obrázky,jídlo,ovoce,pomeranče,PNG,plodiny,průhledné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4214818"/>
            <a:ext cx="1643074" cy="1643074"/>
          </a:xfrm>
          <a:prstGeom prst="rect">
            <a:avLst/>
          </a:prstGeom>
          <a:noFill/>
        </p:spPr>
      </p:pic>
      <p:pic>
        <p:nvPicPr>
          <p:cNvPr id="8" name="Picture 4" descr="domácnosti,hardware,nástroje,pily,průmyslové obory,ruční pil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2428868"/>
            <a:ext cx="2143140" cy="2143140"/>
          </a:xfrm>
          <a:prstGeom prst="rect">
            <a:avLst/>
          </a:prstGeom>
          <a:noFill/>
        </p:spPr>
      </p:pic>
      <p:pic>
        <p:nvPicPr>
          <p:cNvPr id="9" name="Picture 6" descr="domácnost,nábytek,postel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1000108"/>
            <a:ext cx="2071702" cy="207170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142976" y="3071810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postel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86182" y="4214818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>
                    <a:lumMod val="50000"/>
                  </a:schemeClr>
                </a:solidFill>
              </a:rPr>
              <a:t>pila</a:t>
            </a:r>
            <a:endParaRPr lang="cs-CZ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4348" y="528638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párek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43636" y="1285860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prst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00760" y="5715016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/>
                </a:solidFill>
              </a:rPr>
              <a:t>pomeranč</a:t>
            </a:r>
            <a:endParaRPr lang="cs-CZ" sz="2000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papou</a:t>
            </a:r>
            <a:r>
              <a:rPr lang="cs-CZ" dirty="0" smtClean="0">
                <a:hlinkClick r:id="rId2"/>
              </a:rPr>
              <a:t>%C5%A1ek&amp;ex=1#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:MC900192269|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pelik</a:t>
            </a:r>
            <a:r>
              <a:rPr lang="cs-CZ" dirty="0" smtClean="0">
                <a:hlinkClick r:id="rId3"/>
              </a:rPr>
              <a:t>%C3%A1n&amp;ex=1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=p%C3%A1v&amp;ex=1#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:MC900434961|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=pes&amp;ex=1#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:MC900326466|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pokladni</a:t>
            </a:r>
            <a:r>
              <a:rPr lang="cs-CZ" dirty="0" smtClean="0">
                <a:hlinkClick r:id="rId3"/>
              </a:rPr>
              <a:t>%C4%8Dka&amp;ex=1#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:MC900441315|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</a:t>
            </a:r>
            <a:r>
              <a:rPr lang="cs-CZ" dirty="0" err="1" smtClean="0">
                <a:hlinkClick r:id="rId4"/>
              </a:rPr>
              <a:t>pen</a:t>
            </a:r>
            <a:r>
              <a:rPr lang="cs-CZ" dirty="0" smtClean="0">
                <a:hlinkClick r:id="rId4"/>
              </a:rPr>
              <a:t>%C3%A1l&amp;ex=1#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:MC900234087|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=po%C4%8Ditadlo&amp;ex=1#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:MC900287335|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=p%C4%9Bt&amp;ex=1#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:MC900014318|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=pero&amp;ex=1#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:MC900280541|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=pastelky&amp;ex=1#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:MC900012910|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=postel&amp;ex=1#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:MC900352376|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=prst&amp;ex=1#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:MC900281718|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=pila&amp;ex=1#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:MC900233730|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pomeran</a:t>
            </a:r>
            <a:r>
              <a:rPr lang="cs-CZ" dirty="0" smtClean="0">
                <a:hlinkClick r:id="rId3"/>
              </a:rPr>
              <a:t>%C4%8D&amp;ex=1#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:MC900441720|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=p%C3%A1rek&amp;ex=1#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:MC900112902|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157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Hláska a písmeno Pp</vt:lpstr>
      <vt:lpstr> P p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Viktor</dc:creator>
  <cp:lastModifiedBy>Viktor</cp:lastModifiedBy>
  <cp:revision>8</cp:revision>
  <dcterms:created xsi:type="dcterms:W3CDTF">2011-11-03T17:55:15Z</dcterms:created>
  <dcterms:modified xsi:type="dcterms:W3CDTF">2012-01-03T19:22:11Z</dcterms:modified>
</cp:coreProperties>
</file>