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64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VY_32_INOVACE_MATEMATIKA_04_Čtverc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Halže,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Hana Fukalová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PROCVIČENÍ A UPEVNĚNÍ UČIVA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CZ.1.07/1.4.00/21.3551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10888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" custLinFactNeighborY="90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E76D11-5D5A-4274-B844-14AB27427241}" type="presOf" srcId="{D1D4F407-5343-4D3F-B5B9-D407B03CAEB4}" destId="{D005CE8C-CC26-4C3E-AC11-E15060ECD759}" srcOrd="0" destOrd="0" presId="urn:microsoft.com/office/officeart/2005/8/layout/target3"/>
    <dgm:cxn modelId="{6694C1BA-225F-4CFE-95F0-FE91090F90D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42B1CD-7D5C-474E-AE66-581D9E14587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A8CEE5C-6333-4320-8166-2E8D2FA8DAF7}" type="presOf" srcId="{4C35D32F-0EAB-4CD7-82EE-45574DC2A586}" destId="{890E4F0B-2866-4A3F-A3C7-2A14B1797930}" srcOrd="1" destOrd="0" presId="urn:microsoft.com/office/officeart/2005/8/layout/target3"/>
    <dgm:cxn modelId="{E2E26BEA-4047-49D4-9370-17DA82E01E13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C28117E-0627-4499-98D4-7AA8F3A7F068}" type="presOf" srcId="{B651F6E3-6281-48DB-9319-2AEAFDAE7572}" destId="{6BB5E863-4638-4E1D-BFDE-399D028AC4ED}" srcOrd="1" destOrd="0" presId="urn:microsoft.com/office/officeart/2005/8/layout/target3"/>
    <dgm:cxn modelId="{D483E2F1-971B-4831-8B3F-90162CE37D2E}" type="presOf" srcId="{D8197B8C-B260-4A16-BDF4-0947B075E274}" destId="{25B08C86-7E15-44DC-BE7F-FFB55DD49D12}" srcOrd="0" destOrd="0" presId="urn:microsoft.com/office/officeart/2005/8/layout/target3"/>
    <dgm:cxn modelId="{ED064EDA-CCEA-45B5-9C22-7B5F8A87B506}" type="presOf" srcId="{D1B46980-6531-4606-95E6-44980827E919}" destId="{2BE915AB-18AA-4053-B92C-3BFC9ED204BB}" srcOrd="1" destOrd="0" presId="urn:microsoft.com/office/officeart/2005/8/layout/target3"/>
    <dgm:cxn modelId="{1BB5CF21-7194-454A-8BB5-5CA455A0A422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BF8AB1D-63F8-484C-97CA-0C43062D964D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80E947A-F5D2-49F4-8A82-F405A61E4074}" type="presOf" srcId="{757F3AB3-0718-4624-B441-E567A8F0AB56}" destId="{333A1088-737F-45CB-B68E-254E46348037}" srcOrd="0" destOrd="0" presId="urn:microsoft.com/office/officeart/2005/8/layout/target3"/>
    <dgm:cxn modelId="{CB18294A-EB69-4ABF-8EDA-214B5C215BAB}" type="presParOf" srcId="{333A1088-737F-45CB-B68E-254E46348037}" destId="{F5ABB229-8D3B-4694-996A-96F23CF14429}" srcOrd="0" destOrd="0" presId="urn:microsoft.com/office/officeart/2005/8/layout/target3"/>
    <dgm:cxn modelId="{731387ED-B330-4802-A63D-2D8DFD4FEECD}" type="presParOf" srcId="{333A1088-737F-45CB-B68E-254E46348037}" destId="{F41139FD-01EE-4571-8B17-4FB00FC51163}" srcOrd="1" destOrd="0" presId="urn:microsoft.com/office/officeart/2005/8/layout/target3"/>
    <dgm:cxn modelId="{2B5D794E-DF56-47D9-A1AB-0B8467E9ED3A}" type="presParOf" srcId="{333A1088-737F-45CB-B68E-254E46348037}" destId="{D005CE8C-CC26-4C3E-AC11-E15060ECD759}" srcOrd="2" destOrd="0" presId="urn:microsoft.com/office/officeart/2005/8/layout/target3"/>
    <dgm:cxn modelId="{184A58FB-6098-4393-BF88-F6A6E04EC2CE}" type="presParOf" srcId="{333A1088-737F-45CB-B68E-254E46348037}" destId="{2C702D82-9B77-49B7-9568-BB8EB47C3372}" srcOrd="3" destOrd="0" presId="urn:microsoft.com/office/officeart/2005/8/layout/target3"/>
    <dgm:cxn modelId="{238442C1-0146-414A-955E-5F5DEC04ED0A}" type="presParOf" srcId="{333A1088-737F-45CB-B68E-254E46348037}" destId="{A52A0455-90FF-4808-ABD0-F02540D31D5A}" srcOrd="4" destOrd="0" presId="urn:microsoft.com/office/officeart/2005/8/layout/target3"/>
    <dgm:cxn modelId="{30E39367-FD19-4241-8946-412C0A1F51B5}" type="presParOf" srcId="{333A1088-737F-45CB-B68E-254E46348037}" destId="{6140AFEC-043D-4C43-A2F9-D0F5331DF3A3}" srcOrd="5" destOrd="0" presId="urn:microsoft.com/office/officeart/2005/8/layout/target3"/>
    <dgm:cxn modelId="{39173701-DC38-472C-8B36-FFBB43B38B2F}" type="presParOf" srcId="{333A1088-737F-45CB-B68E-254E46348037}" destId="{9358AC05-5D7D-4327-9F80-1AD486AEA664}" srcOrd="6" destOrd="0" presId="urn:microsoft.com/office/officeart/2005/8/layout/target3"/>
    <dgm:cxn modelId="{494866F1-CD52-4A0D-BBCD-E7EDFD67C9C3}" type="presParOf" srcId="{333A1088-737F-45CB-B68E-254E46348037}" destId="{313FC574-E1CD-4FB4-B054-0B805CE0447D}" srcOrd="7" destOrd="0" presId="urn:microsoft.com/office/officeart/2005/8/layout/target3"/>
    <dgm:cxn modelId="{DBCDFC6A-8D23-4FEC-932E-A88855E8654F}" type="presParOf" srcId="{333A1088-737F-45CB-B68E-254E46348037}" destId="{619D679B-A015-4ECF-8348-D1034C574F40}" srcOrd="8" destOrd="0" presId="urn:microsoft.com/office/officeart/2005/8/layout/target3"/>
    <dgm:cxn modelId="{749BE6E6-1889-4BED-AF95-C55B3E2B7AF0}" type="presParOf" srcId="{333A1088-737F-45CB-B68E-254E46348037}" destId="{322283A8-4A27-4CDA-BAE3-F381106A9174}" srcOrd="9" destOrd="0" presId="urn:microsoft.com/office/officeart/2005/8/layout/target3"/>
    <dgm:cxn modelId="{1310AF47-7600-42B6-B674-82AB934C68EA}" type="presParOf" srcId="{333A1088-737F-45CB-B68E-254E46348037}" destId="{FFC9F71D-1B4F-4AD9-A4A6-86ADEFC8AF5C}" srcOrd="10" destOrd="0" presId="urn:microsoft.com/office/officeart/2005/8/layout/target3"/>
    <dgm:cxn modelId="{0FA11F32-BB68-483A-958B-1818EDFB4BDA}" type="presParOf" srcId="{333A1088-737F-45CB-B68E-254E46348037}" destId="{25B08C86-7E15-44DC-BE7F-FFB55DD49D12}" srcOrd="11" destOrd="0" presId="urn:microsoft.com/office/officeart/2005/8/layout/target3"/>
    <dgm:cxn modelId="{C083B059-23E8-44E8-9FE8-E3BF9568E1FC}" type="presParOf" srcId="{333A1088-737F-45CB-B68E-254E46348037}" destId="{76644BE8-9D7C-4C09-B250-3D10AF48CBB7}" srcOrd="12" destOrd="0" presId="urn:microsoft.com/office/officeart/2005/8/layout/target3"/>
    <dgm:cxn modelId="{F2A83890-84A4-42BF-9558-D01E5901BC21}" type="presParOf" srcId="{333A1088-737F-45CB-B68E-254E46348037}" destId="{EE85B701-7295-41C0-BA7A-34D3756A2AE6}" srcOrd="13" destOrd="0" presId="urn:microsoft.com/office/officeart/2005/8/layout/target3"/>
    <dgm:cxn modelId="{3D617E81-AD55-46E7-AF51-EFE2968D8067}" type="presParOf" srcId="{333A1088-737F-45CB-B68E-254E46348037}" destId="{8BEBB6EC-1DAA-4CAC-8A25-BC0FCBD5DBD5}" srcOrd="14" destOrd="0" presId="urn:microsoft.com/office/officeart/2005/8/layout/target3"/>
    <dgm:cxn modelId="{BA3FD27F-01F6-4F0A-A535-CAF40DE46895}" type="presParOf" srcId="{333A1088-737F-45CB-B68E-254E46348037}" destId="{AED2198E-93D5-4001-81B4-73124B309672}" srcOrd="15" destOrd="0" presId="urn:microsoft.com/office/officeart/2005/8/layout/target3"/>
    <dgm:cxn modelId="{2839F6EE-BCF3-40AB-9384-3AC912EEEF05}" type="presParOf" srcId="{333A1088-737F-45CB-B68E-254E46348037}" destId="{2BE915AB-18AA-4053-B92C-3BFC9ED204BB}" srcOrd="16" destOrd="0" presId="urn:microsoft.com/office/officeart/2005/8/layout/target3"/>
    <dgm:cxn modelId="{64615840-F217-4C6F-9C81-AA3E5902CFF7}" type="presParOf" srcId="{333A1088-737F-45CB-B68E-254E46348037}" destId="{6BB5E863-4638-4E1D-BFDE-399D028AC4ED}" srcOrd="17" destOrd="0" presId="urn:microsoft.com/office/officeart/2005/8/layout/target3"/>
    <dgm:cxn modelId="{DDF49998-E75E-4FD4-812C-1195A9B39CFF}" type="presParOf" srcId="{333A1088-737F-45CB-B68E-254E46348037}" destId="{5A5FFA88-C948-4069-8E93-59FA12366E83}" srcOrd="18" destOrd="0" presId="urn:microsoft.com/office/officeart/2005/8/layout/target3"/>
    <dgm:cxn modelId="{17582728-B3C5-41A3-81BC-56087C03D3B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97" y="0"/>
          <a:ext cx="4320479" cy="4320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44010" y="0"/>
          <a:ext cx="5832648" cy="4320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Halže, příspěvková organizace</a:t>
          </a:r>
          <a:endParaRPr lang="cs-CZ" sz="1800" kern="1200" dirty="0"/>
        </a:p>
      </dsp:txBody>
      <dsp:txXfrm>
        <a:off x="2144010" y="0"/>
        <a:ext cx="5832648" cy="691276"/>
      </dsp:txXfrm>
    </dsp:sp>
    <dsp:sp modelId="{A52A0455-90FF-4808-ABD0-F02540D31D5A}">
      <dsp:nvSpPr>
        <dsp:cNvPr id="0" name=""/>
        <dsp:cNvSpPr/>
      </dsp:nvSpPr>
      <dsp:spPr>
        <a:xfrm>
          <a:off x="451652" y="691276"/>
          <a:ext cx="3413179" cy="34131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58242" y="691276"/>
          <a:ext cx="5832648" cy="3413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Hana Fukalová</a:t>
          </a:r>
          <a:endParaRPr lang="cs-CZ" sz="1800" kern="1200" dirty="0"/>
        </a:p>
      </dsp:txBody>
      <dsp:txXfrm>
        <a:off x="2158242" y="691276"/>
        <a:ext cx="5832648" cy="691276"/>
      </dsp:txXfrm>
    </dsp:sp>
    <dsp:sp modelId="{313FC574-E1CD-4FB4-B054-0B805CE0447D}">
      <dsp:nvSpPr>
        <dsp:cNvPr id="0" name=""/>
        <dsp:cNvSpPr/>
      </dsp:nvSpPr>
      <dsp:spPr>
        <a:xfrm>
          <a:off x="905303" y="1382553"/>
          <a:ext cx="2505878" cy="25058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54246" y="1271179"/>
          <a:ext cx="5840638" cy="2728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VY_32_INOVACE_MATEMATIKA_04_Čtverc</a:t>
          </a:r>
          <a:endParaRPr lang="cs-CZ" sz="1800" kern="1200" dirty="0"/>
        </a:p>
      </dsp:txBody>
      <dsp:txXfrm>
        <a:off x="2154246" y="1271179"/>
        <a:ext cx="5840638" cy="752724"/>
      </dsp:txXfrm>
    </dsp:sp>
    <dsp:sp modelId="{FFC9F71D-1B4F-4AD9-A4A6-86ADEFC8AF5C}">
      <dsp:nvSpPr>
        <dsp:cNvPr id="0" name=""/>
        <dsp:cNvSpPr/>
      </dsp:nvSpPr>
      <dsp:spPr>
        <a:xfrm>
          <a:off x="1358953" y="2073830"/>
          <a:ext cx="1598577" cy="1598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60225" y="2088233"/>
          <a:ext cx="5832648" cy="1598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PROCVIČENÍ A UPEVNĚNÍ UČIVA</a:t>
          </a:r>
          <a:endParaRPr lang="cs-CZ" sz="1800" kern="1200" dirty="0"/>
        </a:p>
      </dsp:txBody>
      <dsp:txXfrm>
        <a:off x="2160225" y="2088233"/>
        <a:ext cx="5832648" cy="691276"/>
      </dsp:txXfrm>
    </dsp:sp>
    <dsp:sp modelId="{EE85B701-7295-41C0-BA7A-34D3756A2AE6}">
      <dsp:nvSpPr>
        <dsp:cNvPr id="0" name=""/>
        <dsp:cNvSpPr/>
      </dsp:nvSpPr>
      <dsp:spPr>
        <a:xfrm>
          <a:off x="1812603" y="2765107"/>
          <a:ext cx="691276" cy="6912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58242" y="2765107"/>
          <a:ext cx="5832648" cy="691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CZ.1.07/1.4.00/21.3551</a:t>
          </a:r>
          <a:endParaRPr lang="cs-CZ" sz="1800" kern="1200" dirty="0"/>
        </a:p>
      </dsp:txBody>
      <dsp:txXfrm>
        <a:off x="2158242" y="2765107"/>
        <a:ext cx="5832648" cy="69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Matematika 4.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616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2"/>
            <a:ext cx="8041440" cy="407255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900000">
            <a:off x="3479800" y="3047764"/>
            <a:ext cx="4657725" cy="902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31537532"/>
              </p:ext>
            </p:extLst>
          </p:nvPr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941888"/>
            <a:ext cx="5944476" cy="1151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05865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</a:t>
            </a:r>
          </a:p>
          <a:p>
            <a:r>
              <a:rPr lang="cs-CZ" dirty="0" smtClean="0"/>
              <a:t>Připomeneme si znaky čtverce</a:t>
            </a:r>
          </a:p>
          <a:p>
            <a:r>
              <a:rPr lang="cs-CZ" dirty="0" smtClean="0"/>
              <a:t>Naučíme se vypočítat obvod čtverce</a:t>
            </a:r>
          </a:p>
          <a:p>
            <a:r>
              <a:rPr lang="cs-CZ" dirty="0" smtClean="0"/>
              <a:t>Vypočítáme délku strany čtverce, když známe obvod čtverce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9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materiálu byly použity obrázky a zvuky z galerie Klipart – Microsoft </a:t>
            </a:r>
            <a:r>
              <a:rPr lang="cs-CZ" dirty="0"/>
              <a:t>O</a:t>
            </a:r>
            <a:r>
              <a:rPr lang="cs-CZ" dirty="0" smtClean="0"/>
              <a:t>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2815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Označ všechny čtverce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355976" y="1124744"/>
            <a:ext cx="144016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836452" y="1268760"/>
            <a:ext cx="1008112" cy="936104"/>
          </a:xfrm>
          <a:prstGeom prst="triangl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4355976" y="2204864"/>
            <a:ext cx="1008112" cy="1008112"/>
          </a:xfrm>
          <a:prstGeom prst="round1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12160" y="2708920"/>
            <a:ext cx="1080120" cy="10801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3406017" y="3501008"/>
            <a:ext cx="1008112" cy="720080"/>
          </a:xfrm>
          <a:prstGeom prst="trapezoid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5004048" y="4005064"/>
            <a:ext cx="1152128" cy="792088"/>
          </a:xfrm>
          <a:prstGeom prst="parallelogram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88224" y="4221088"/>
            <a:ext cx="648072" cy="648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24328" y="1772816"/>
            <a:ext cx="720000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06016" y="4653136"/>
            <a:ext cx="1188000" cy="1188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idelný pětiúhelník 12"/>
          <p:cNvSpPr/>
          <p:nvPr/>
        </p:nvSpPr>
        <p:spPr>
          <a:xfrm>
            <a:off x="4826201" y="5085184"/>
            <a:ext cx="1440160" cy="12062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oúhlý trojúhelník 13"/>
          <p:cNvSpPr/>
          <p:nvPr/>
        </p:nvSpPr>
        <p:spPr>
          <a:xfrm>
            <a:off x="6732240" y="5247136"/>
            <a:ext cx="936104" cy="846160"/>
          </a:xfrm>
          <a:prstGeom prst="rtTriangl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var L 14"/>
          <p:cNvSpPr/>
          <p:nvPr/>
        </p:nvSpPr>
        <p:spPr>
          <a:xfrm>
            <a:off x="7524328" y="2708920"/>
            <a:ext cx="504056" cy="1296144"/>
          </a:xfrm>
          <a:prstGeom prst="corner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6426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čtverec?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Čtverec je obrazec, který má čtyři stejně dlouhé strany. </a:t>
            </a:r>
          </a:p>
          <a:p>
            <a:r>
              <a:rPr lang="cs-CZ" dirty="0" smtClean="0"/>
              <a:t>Protější strany jsou rovnoběžné.</a:t>
            </a:r>
          </a:p>
          <a:p>
            <a:r>
              <a:rPr lang="cs-CZ" dirty="0" smtClean="0"/>
              <a:t>Sousední strany jsou na sebe kolmé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72000" y="4869160"/>
            <a:ext cx="1800000" cy="18000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652534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2000" y="6525344"/>
            <a:ext cx="4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100" y="4684494"/>
            <a:ext cx="43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472297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3369" y="6650418"/>
            <a:ext cx="3239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</a:t>
            </a:r>
            <a:endParaRPr lang="cs-CZ" sz="9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158" y="5661248"/>
            <a:ext cx="2880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b</a:t>
            </a:r>
            <a:endParaRPr lang="cs-CZ" sz="9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4638328"/>
            <a:ext cx="2880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</a:t>
            </a:r>
            <a:endParaRPr lang="cs-CZ" sz="9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511057"/>
            <a:ext cx="2880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d</a:t>
            </a:r>
            <a:endParaRPr lang="cs-CZ" sz="9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32190" y="5769160"/>
            <a:ext cx="22322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a</a:t>
            </a:r>
            <a:r>
              <a:rPr lang="cs-CZ" sz="1400" dirty="0" smtClean="0"/>
              <a:t> = b = c = d = 5 cm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134090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čtverce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 = 4 . a</a:t>
            </a:r>
          </a:p>
          <a:p>
            <a:r>
              <a:rPr lang="cs-CZ" dirty="0"/>
              <a:t>o</a:t>
            </a:r>
            <a:r>
              <a:rPr lang="cs-CZ" dirty="0" smtClean="0"/>
              <a:t> = 4 . 6</a:t>
            </a:r>
          </a:p>
          <a:p>
            <a:r>
              <a:rPr lang="cs-CZ" u="sng" dirty="0"/>
              <a:t>o</a:t>
            </a:r>
            <a:r>
              <a:rPr lang="cs-CZ" u="sng" dirty="0" smtClean="0"/>
              <a:t> = 24 cm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228184" y="404664"/>
            <a:ext cx="2160000" cy="216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248997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88184" y="2564664"/>
            <a:ext cx="50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88184" y="1886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22013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25646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60432" y="1340768"/>
            <a:ext cx="35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4779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12999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103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 obvod čtverce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022719"/>
              </p:ext>
            </p:extLst>
          </p:nvPr>
        </p:nvGraphicFramePr>
        <p:xfrm>
          <a:off x="4171950" y="260648"/>
          <a:ext cx="4657726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8863"/>
                <a:gridCol w="23288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hfukalova\AppData\Local\Microsoft\Windows\Temporary Internet Files\Content.IE5\5G91PGUM\MC900429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301207"/>
            <a:ext cx="1080120" cy="1320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380312" y="58052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7070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-4500000">
            <a:off x="-590552" y="2870535"/>
            <a:ext cx="5064953" cy="1695631"/>
          </a:xfrm>
        </p:spPr>
        <p:txBody>
          <a:bodyPr/>
          <a:lstStyle/>
          <a:p>
            <a:pPr algn="ctr"/>
            <a:r>
              <a:rPr lang="cs-CZ" dirty="0" smtClean="0"/>
              <a:t>A teď naopak, jak velká je strana?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8737156"/>
              </p:ext>
            </p:extLst>
          </p:nvPr>
        </p:nvGraphicFramePr>
        <p:xfrm>
          <a:off x="4211960" y="332656"/>
          <a:ext cx="4657726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8863"/>
                <a:gridCol w="23288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36296" y="5517232"/>
            <a:ext cx="609600" cy="609600"/>
          </a:xfrm>
          <a:prstGeom prst="rect">
            <a:avLst/>
          </a:prstGeom>
        </p:spPr>
      </p:pic>
      <p:pic>
        <p:nvPicPr>
          <p:cNvPr id="2051" name="Picture 3" descr="C:\Users\hfukalova\AppData\Local\Microsoft\Windows\Temporary Internet Files\Content.IE5\3OU5ETHM\MC9004245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373216"/>
            <a:ext cx="1278938" cy="128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40537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50</TotalTime>
  <Words>187</Words>
  <Application>Microsoft Office PowerPoint</Application>
  <PresentationFormat>Předvádění na obrazovce (4:3)</PresentationFormat>
  <Paragraphs>70</Paragraphs>
  <Slides>9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Kilter</vt:lpstr>
      <vt:lpstr>ČTVEREC</vt:lpstr>
      <vt:lpstr>Prezentace aplikace PowerPoint</vt:lpstr>
      <vt:lpstr>Anotace</vt:lpstr>
      <vt:lpstr>Citace</vt:lpstr>
      <vt:lpstr>Označ všechny čtverce</vt:lpstr>
      <vt:lpstr>Co je čtverec?</vt:lpstr>
      <vt:lpstr>Obvod čtverce</vt:lpstr>
      <vt:lpstr>Vypočítej obvod čtverce</vt:lpstr>
      <vt:lpstr>A teď naopak, jak velká je strana?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ČTVEREC</dc:title>
  <dc:creator>Fukalová Hana</dc:creator>
  <cp:lastModifiedBy>Fukalová Hana</cp:lastModifiedBy>
  <cp:revision>7</cp:revision>
  <dcterms:created xsi:type="dcterms:W3CDTF">2013-11-03T07:43:46Z</dcterms:created>
  <dcterms:modified xsi:type="dcterms:W3CDTF">2013-11-03T20:14:11Z</dcterms:modified>
</cp:coreProperties>
</file>