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3AF122-B4B8-4AF1-B4E4-58E515CACF1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12028-6B13-4C1C-94D6-D1399A05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uhl%C3%AD&amp;ex=1" TargetMode="External"/><Relationship Id="rId2" Type="http://schemas.openxmlformats.org/officeDocument/2006/relationships/hyperlink" Target="http://office.microsoft.com/cs-cz/images/results.aspx?qu=umyvadlo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%C3%BAl&amp;ex=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v%C4%8Dela&amp;ex=1" TargetMode="External"/><Relationship Id="rId2" Type="http://schemas.openxmlformats.org/officeDocument/2006/relationships/hyperlink" Target="http://office.microsoft.com/cs-cz/images/results.aspx?qu=udice&amp;ex=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v%C4%8Dela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slouží k rozvíjení slovní zásoby, procvičování zrakové i sluchové analýzy písmena </a:t>
            </a:r>
            <a:r>
              <a:rPr lang="cs-CZ" sz="2000" dirty="0" err="1" smtClean="0"/>
              <a:t>Uu</a:t>
            </a:r>
            <a:r>
              <a:rPr lang="cs-CZ" sz="2000" dirty="0" smtClean="0"/>
              <a:t>. Žáci aktivně vyznačují probírané písmeno.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Hláska a písmeno 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>
                <a:solidFill>
                  <a:srgbClr val="0070C0"/>
                </a:solidFill>
              </a:rPr>
              <a:t>u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429132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5786" y="642918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VY_12_INOVACE_05_HLÁSKA A PÍSMENO U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800" b="1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 </a:t>
            </a:r>
            <a:r>
              <a:rPr lang="cs-CZ" sz="6700" b="1" dirty="0" err="1" smtClean="0">
                <a:solidFill>
                  <a:srgbClr val="0070C0"/>
                </a:solidFill>
              </a:rPr>
              <a:t>u</a:t>
            </a:r>
            <a:endParaRPr lang="cs-CZ" sz="67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domácnost,kohoutky,koupelny,umyvad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714488"/>
            <a:ext cx="3095625" cy="3095625"/>
          </a:xfrm>
          <a:prstGeom prst="rect">
            <a:avLst/>
          </a:prstGeom>
          <a:noFill/>
        </p:spPr>
      </p:pic>
      <p:pic>
        <p:nvPicPr>
          <p:cNvPr id="1028" name="Picture 4" descr="báňská vozidla,dolování uhlí,energie,paliva,průmysl,rudy,uhlí,vozíky na rud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071678"/>
            <a:ext cx="3095625" cy="30956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071538" y="5286388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umyvadlo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3504" y="5286388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uhlí</a:t>
            </a:r>
            <a:endParaRPr lang="cs-CZ" sz="4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6146" name="Picture 2" descr="CybArt,hmyz,karikatury,úly,včely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571612"/>
            <a:ext cx="3095625" cy="3095625"/>
          </a:xfrm>
          <a:prstGeom prst="rect">
            <a:avLst/>
          </a:prstGeom>
          <a:noFill/>
        </p:spPr>
      </p:pic>
      <p:pic>
        <p:nvPicPr>
          <p:cNvPr id="6148" name="Picture 4" descr="rybářské háčky,rybářské pruty,rybolov,sportovní potřeby,sportovní zboží,udice,vlas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714356"/>
            <a:ext cx="3452815" cy="345281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28794" y="5072074"/>
            <a:ext cx="1714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úl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72132" y="4071942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udice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dirty="0" smtClean="0"/>
              <a:t>Úl je plný medu,</a:t>
            </a:r>
          </a:p>
          <a:p>
            <a:pPr algn="ctr">
              <a:buNone/>
            </a:pPr>
            <a:r>
              <a:rPr lang="cs-CZ" sz="4000" dirty="0" smtClean="0"/>
              <a:t>Zavoláme dědu.</a:t>
            </a:r>
          </a:p>
          <a:p>
            <a:pPr algn="ctr">
              <a:buNone/>
            </a:pPr>
            <a:r>
              <a:rPr lang="cs-CZ" sz="4000" dirty="0" smtClean="0"/>
              <a:t>Ten včeličkám poděkuje</a:t>
            </a:r>
          </a:p>
          <a:p>
            <a:pPr algn="ctr">
              <a:buNone/>
            </a:pPr>
            <a:r>
              <a:rPr lang="cs-CZ" sz="4000" dirty="0" smtClean="0"/>
              <a:t>A z medu se zaraduje.</a:t>
            </a:r>
            <a:endParaRPr lang="cs-CZ" sz="4000" dirty="0"/>
          </a:p>
        </p:txBody>
      </p:sp>
      <p:pic>
        <p:nvPicPr>
          <p:cNvPr id="7170" name="Picture 2" descr="med,potraviny,sklenice,sklenice medu,vče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60" y="4357694"/>
            <a:ext cx="2143140" cy="2143140"/>
          </a:xfrm>
          <a:prstGeom prst="rect">
            <a:avLst/>
          </a:prstGeom>
          <a:noFill/>
        </p:spPr>
      </p:pic>
      <p:pic>
        <p:nvPicPr>
          <p:cNvPr id="7172" name="Picture 4" descr="budovy,chov včel,čmeláci,hmyz,průmyslová odvětví,včelařství,včelíny,včely,zvířa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714356"/>
            <a:ext cx="2571801" cy="2571801"/>
          </a:xfrm>
          <a:prstGeom prst="rect">
            <a:avLst/>
          </a:prstGeom>
          <a:noFill/>
        </p:spPr>
      </p:pic>
      <p:pic>
        <p:nvPicPr>
          <p:cNvPr id="7174" name="Picture 6" descr="brouci,Evropa,hmyz,Slovinsko,včela medonosná korutanská,včely,zvíř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39" y="119061"/>
            <a:ext cx="2238369" cy="22383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=umyvadlo&amp;ex=1#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:MC900320162|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uhl</a:t>
            </a:r>
            <a:r>
              <a:rPr lang="cs-CZ" dirty="0" smtClean="0">
                <a:hlinkClick r:id="rId3"/>
              </a:rPr>
              <a:t>%C3%AD&amp;ex=1#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:MC900307432|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=%C3%</a:t>
            </a:r>
            <a:r>
              <a:rPr lang="cs-CZ" dirty="0" err="1" smtClean="0">
                <a:hlinkClick r:id="rId4"/>
              </a:rPr>
              <a:t>BAl</a:t>
            </a:r>
            <a:r>
              <a:rPr lang="cs-CZ" dirty="0" smtClean="0">
                <a:hlinkClick r:id="rId4"/>
              </a:rPr>
              <a:t>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:MC900293528|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=udice&amp;ex=1#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:MC900324500|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=v%C4%8Dela&amp;ex=1#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:MC900415680|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=v%C4%8Dela&amp;ex=1#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:MC900215112|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=v%C4%8Dela&amp;ex=1#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:MC900413348|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128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Hláska a písmeno Uu</vt:lpstr>
      <vt:lpstr>U u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4</cp:revision>
  <dcterms:created xsi:type="dcterms:W3CDTF">2011-11-09T15:35:48Z</dcterms:created>
  <dcterms:modified xsi:type="dcterms:W3CDTF">2012-01-03T19:36:14Z</dcterms:modified>
</cp:coreProperties>
</file>