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58A027-FCE1-4669-98A8-C94934408A2F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EF01CD-66FA-40F6-BA20-C846535736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5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13" Type="http://schemas.openxmlformats.org/officeDocument/2006/relationships/image" Target="../media/image37.jpeg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12" Type="http://schemas.openxmlformats.org/officeDocument/2006/relationships/image" Target="../media/image36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11" Type="http://schemas.openxmlformats.org/officeDocument/2006/relationships/image" Target="../media/image35.jpeg"/><Relationship Id="rId5" Type="http://schemas.openxmlformats.org/officeDocument/2006/relationships/image" Target="../media/image29.jpeg"/><Relationship Id="rId10" Type="http://schemas.openxmlformats.org/officeDocument/2006/relationships/image" Target="../media/image34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13" Type="http://schemas.openxmlformats.org/officeDocument/2006/relationships/image" Target="../media/image49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12" Type="http://schemas.openxmlformats.org/officeDocument/2006/relationships/image" Target="../media/image48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11" Type="http://schemas.openxmlformats.org/officeDocument/2006/relationships/image" Target="../media/image47.jpeg"/><Relationship Id="rId5" Type="http://schemas.openxmlformats.org/officeDocument/2006/relationships/image" Target="../media/image41.jpeg"/><Relationship Id="rId10" Type="http://schemas.openxmlformats.org/officeDocument/2006/relationships/image" Target="../media/image46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slouží k </a:t>
            </a:r>
            <a:r>
              <a:rPr lang="cs-CZ" sz="2000" dirty="0" smtClean="0"/>
              <a:t>pojmenování </a:t>
            </a:r>
            <a:r>
              <a:rPr lang="cs-CZ" sz="2000" dirty="0" smtClean="0"/>
              <a:t>obrázků, určování probíraných hlásek, jejich pozici, dělení slov na slabiky, vyznačování délky slabik.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000" b="1" dirty="0" smtClean="0"/>
              <a:t>Obrázky a písmena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572008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48" y="642918"/>
            <a:ext cx="764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VY_12_INOVACE_08_OBRÁZKY A PÍSMENA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42"/>
            <a:ext cx="1828800" cy="1828800"/>
          </a:xfrm>
          <a:prstGeom prst="rect">
            <a:avLst/>
          </a:prstGeom>
          <a:noFill/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428604"/>
            <a:ext cx="1828800" cy="1828800"/>
          </a:xfrm>
          <a:prstGeom prst="rect">
            <a:avLst/>
          </a:prstGeom>
          <a:noFill/>
        </p:spPr>
      </p:pic>
      <p:pic>
        <p:nvPicPr>
          <p:cNvPr id="1046" name="Picture 22" descr="Zobrazit podrobnost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2571744"/>
            <a:ext cx="1828800" cy="1828800"/>
          </a:xfrm>
          <a:prstGeom prst="rect">
            <a:avLst/>
          </a:prstGeom>
          <a:noFill/>
        </p:spPr>
      </p:pic>
      <p:pic>
        <p:nvPicPr>
          <p:cNvPr id="1048" name="Picture 24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2428868"/>
            <a:ext cx="1828800" cy="1828800"/>
          </a:xfrm>
          <a:prstGeom prst="rect">
            <a:avLst/>
          </a:prstGeom>
          <a:noFill/>
        </p:spPr>
      </p:pic>
      <p:pic>
        <p:nvPicPr>
          <p:cNvPr id="1050" name="Picture 26" descr="Zobrazit podrobnosti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643174" y="4572008"/>
            <a:ext cx="1828800" cy="1828800"/>
          </a:xfrm>
          <a:prstGeom prst="rect">
            <a:avLst/>
          </a:prstGeom>
          <a:noFill/>
        </p:spPr>
      </p:pic>
      <p:pic>
        <p:nvPicPr>
          <p:cNvPr id="1052" name="Picture 28" descr="Zobrazit podrobn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14612" y="285728"/>
            <a:ext cx="1828800" cy="1828800"/>
          </a:xfrm>
          <a:prstGeom prst="rect">
            <a:avLst/>
          </a:prstGeom>
          <a:noFill/>
        </p:spPr>
      </p:pic>
      <p:pic>
        <p:nvPicPr>
          <p:cNvPr id="1054" name="Picture 30" descr="Dílek sýru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0034" y="4643446"/>
            <a:ext cx="1828800" cy="1828800"/>
          </a:xfrm>
          <a:prstGeom prst="rect">
            <a:avLst/>
          </a:prstGeom>
          <a:noFill/>
        </p:spPr>
      </p:pic>
      <p:pic>
        <p:nvPicPr>
          <p:cNvPr id="1056" name="Picture 32" descr="Zobrazit podrobnosti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596" y="2428868"/>
            <a:ext cx="1828800" cy="1828800"/>
          </a:xfrm>
          <a:prstGeom prst="rect">
            <a:avLst/>
          </a:prstGeom>
          <a:noFill/>
        </p:spPr>
      </p:pic>
      <p:pic>
        <p:nvPicPr>
          <p:cNvPr id="1058" name="Picture 34" descr="Zobrazit podrobnosti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00892" y="571480"/>
            <a:ext cx="1828800" cy="1828800"/>
          </a:xfrm>
          <a:prstGeom prst="rect">
            <a:avLst/>
          </a:prstGeom>
          <a:noFill/>
        </p:spPr>
      </p:pic>
      <p:pic>
        <p:nvPicPr>
          <p:cNvPr id="1060" name="Picture 36" descr="Zobrazit podrobnosti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714612" y="2285992"/>
            <a:ext cx="1828800" cy="1828800"/>
          </a:xfrm>
          <a:prstGeom prst="rect">
            <a:avLst/>
          </a:prstGeom>
          <a:noFill/>
        </p:spPr>
      </p:pic>
      <p:pic>
        <p:nvPicPr>
          <p:cNvPr id="1062" name="Picture 38" descr="Zobrazit podrobnosti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929190" y="4643446"/>
            <a:ext cx="1828800" cy="1828800"/>
          </a:xfrm>
          <a:prstGeom prst="rect">
            <a:avLst/>
          </a:prstGeom>
          <a:noFill/>
        </p:spPr>
      </p:pic>
      <p:pic>
        <p:nvPicPr>
          <p:cNvPr id="1064" name="Picture 40" descr="Zobrazit podrobnosti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143768" y="464344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642918"/>
            <a:ext cx="1828800" cy="1828800"/>
          </a:xfrm>
          <a:prstGeom prst="rect">
            <a:avLst/>
          </a:prstGeom>
          <a:noFill/>
        </p:spPr>
      </p:pic>
      <p:pic>
        <p:nvPicPr>
          <p:cNvPr id="15364" name="Picture 4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643182"/>
            <a:ext cx="1828800" cy="1828800"/>
          </a:xfrm>
          <a:prstGeom prst="rect">
            <a:avLst/>
          </a:prstGeom>
          <a:noFill/>
        </p:spPr>
      </p:pic>
      <p:pic>
        <p:nvPicPr>
          <p:cNvPr id="15366" name="Picture 6" descr="Mrkev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2428868"/>
            <a:ext cx="1828800" cy="1828800"/>
          </a:xfrm>
          <a:prstGeom prst="rect">
            <a:avLst/>
          </a:prstGeom>
          <a:noFill/>
        </p:spPr>
      </p:pic>
      <p:pic>
        <p:nvPicPr>
          <p:cNvPr id="15368" name="Picture 8" descr="Zobrazit podrobn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4643446"/>
            <a:ext cx="1828800" cy="1828800"/>
          </a:xfrm>
          <a:prstGeom prst="rect">
            <a:avLst/>
          </a:prstGeom>
          <a:noFill/>
        </p:spPr>
      </p:pic>
      <p:pic>
        <p:nvPicPr>
          <p:cNvPr id="15370" name="Picture 10" descr="Zobrazit podrobnosti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500042"/>
            <a:ext cx="1828800" cy="1828800"/>
          </a:xfrm>
          <a:prstGeom prst="rect">
            <a:avLst/>
          </a:prstGeom>
          <a:noFill/>
        </p:spPr>
      </p:pic>
      <p:pic>
        <p:nvPicPr>
          <p:cNvPr id="15372" name="Picture 12" descr="Zobrazit podrobnost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43438" y="642918"/>
            <a:ext cx="1828800" cy="1828800"/>
          </a:xfrm>
          <a:prstGeom prst="rect">
            <a:avLst/>
          </a:prstGeom>
          <a:noFill/>
        </p:spPr>
      </p:pic>
      <p:pic>
        <p:nvPicPr>
          <p:cNvPr id="15374" name="Picture 14" descr="Zobrazit podrobnosti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4786322"/>
            <a:ext cx="1828800" cy="1828800"/>
          </a:xfrm>
          <a:prstGeom prst="rect">
            <a:avLst/>
          </a:prstGeom>
          <a:noFill/>
        </p:spPr>
      </p:pic>
      <p:pic>
        <p:nvPicPr>
          <p:cNvPr id="15376" name="Picture 16" descr="Zobrazit podrobnosti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5720" y="4714884"/>
            <a:ext cx="1828800" cy="1828800"/>
          </a:xfrm>
          <a:prstGeom prst="rect">
            <a:avLst/>
          </a:prstGeom>
          <a:noFill/>
        </p:spPr>
      </p:pic>
      <p:pic>
        <p:nvPicPr>
          <p:cNvPr id="15378" name="Picture 18" descr="Zobrazit podrobnosti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28860" y="500042"/>
            <a:ext cx="1828800" cy="1828800"/>
          </a:xfrm>
          <a:prstGeom prst="rect">
            <a:avLst/>
          </a:prstGeom>
          <a:noFill/>
        </p:spPr>
      </p:pic>
      <p:pic>
        <p:nvPicPr>
          <p:cNvPr id="15380" name="Picture 20" descr="Zobrazit podrobnosti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714876" y="4643446"/>
            <a:ext cx="1828800" cy="1828800"/>
          </a:xfrm>
          <a:prstGeom prst="rect">
            <a:avLst/>
          </a:prstGeom>
          <a:noFill/>
        </p:spPr>
      </p:pic>
      <p:pic>
        <p:nvPicPr>
          <p:cNvPr id="15382" name="Picture 22" descr="Zobrazit podrobnosti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571736" y="2714620"/>
            <a:ext cx="1828800" cy="1828800"/>
          </a:xfrm>
          <a:prstGeom prst="rect">
            <a:avLst/>
          </a:prstGeom>
          <a:noFill/>
        </p:spPr>
      </p:pic>
      <p:pic>
        <p:nvPicPr>
          <p:cNvPr id="15384" name="Picture 24" descr="Zobrazit podrobnosti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857752" y="235743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části těla,lidé,oči,rysy obličeje,smysl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28604"/>
            <a:ext cx="1928825" cy="1928825"/>
          </a:xfrm>
          <a:prstGeom prst="rect">
            <a:avLst/>
          </a:prstGeom>
          <a:noFill/>
        </p:spPr>
      </p:pic>
      <p:pic>
        <p:nvPicPr>
          <p:cNvPr id="1028" name="Picture 4" descr="masa,párky,pepperoni,potraviny,salámy,studený nářez,večeř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571480"/>
            <a:ext cx="1928826" cy="1928826"/>
          </a:xfrm>
          <a:prstGeom prst="rect">
            <a:avLst/>
          </a:prstGeom>
          <a:noFill/>
        </p:spPr>
      </p:pic>
      <p:pic>
        <p:nvPicPr>
          <p:cNvPr id="1030" name="Picture 6" descr="domácnost,mašl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785794"/>
            <a:ext cx="1500198" cy="1500198"/>
          </a:xfrm>
          <a:prstGeom prst="rect">
            <a:avLst/>
          </a:prstGeom>
          <a:noFill/>
        </p:spPr>
      </p:pic>
      <p:pic>
        <p:nvPicPr>
          <p:cNvPr id="1032" name="Picture 8" descr="asijská astrologie,asijské zvěrokruhy,astrologická znamení,astrologické symboly,opice,primáti,svátky,symboly,znamení zvěrokruhu,zvěrokruhy,zvířata,zvláštní příležitost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285992"/>
            <a:ext cx="1857389" cy="1857389"/>
          </a:xfrm>
          <a:prstGeom prst="rect">
            <a:avLst/>
          </a:prstGeom>
          <a:noFill/>
        </p:spPr>
      </p:pic>
      <p:pic>
        <p:nvPicPr>
          <p:cNvPr id="1034" name="Picture 10" descr="bajky,divoká zvířata,dravý,kočky,lvi,nebezpečný,příroda,řev,řvaní,špičáky,velké kočky,zuby,zvířat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642918"/>
            <a:ext cx="1785950" cy="1785950"/>
          </a:xfrm>
          <a:prstGeom prst="rect">
            <a:avLst/>
          </a:prstGeom>
          <a:noFill/>
        </p:spPr>
      </p:pic>
      <p:pic>
        <p:nvPicPr>
          <p:cNvPr id="1036" name="Picture 12" descr="jízda na saních,roční období,sáně,sporty,volný čas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2285992"/>
            <a:ext cx="2357455" cy="2143140"/>
          </a:xfrm>
          <a:prstGeom prst="rect">
            <a:avLst/>
          </a:prstGeom>
          <a:noFill/>
        </p:spPr>
      </p:pic>
      <p:pic>
        <p:nvPicPr>
          <p:cNvPr id="1038" name="Picture 14" descr="8,čísla,číslice,oddělovače,osm,ozdobná velká písmena,ozdoby,puntíky,škola,symboly,znaky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43438" y="2500306"/>
            <a:ext cx="1762159" cy="1762159"/>
          </a:xfrm>
          <a:prstGeom prst="rect">
            <a:avLst/>
          </a:prstGeom>
          <a:noFill/>
        </p:spPr>
      </p:pic>
      <p:pic>
        <p:nvPicPr>
          <p:cNvPr id="1040" name="Picture 16" descr="http://officeimg.vo.msecnd.net/en-us/images/MH900113330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643174" y="2500306"/>
            <a:ext cx="1643074" cy="1643074"/>
          </a:xfrm>
          <a:prstGeom prst="rect">
            <a:avLst/>
          </a:prstGeom>
          <a:noFill/>
        </p:spPr>
      </p:pic>
      <p:pic>
        <p:nvPicPr>
          <p:cNvPr id="1042" name="Picture 18" descr="cesty,doprava,lodě,osobní lodě,parníky,plavidla,zaoceánské lodě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14282" y="4286256"/>
            <a:ext cx="2095525" cy="2095525"/>
          </a:xfrm>
          <a:prstGeom prst="rect">
            <a:avLst/>
          </a:prstGeom>
          <a:noFill/>
        </p:spPr>
      </p:pic>
      <p:pic>
        <p:nvPicPr>
          <p:cNvPr id="1044" name="Picture 20" descr="demokraté,demokratická strana,osli,politické strany,politika,symboly,večírky,vláda,volby,zvířata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714612" y="4643446"/>
            <a:ext cx="1500198" cy="1500198"/>
          </a:xfrm>
          <a:prstGeom prst="rect">
            <a:avLst/>
          </a:prstGeom>
          <a:noFill/>
        </p:spPr>
      </p:pic>
      <p:pic>
        <p:nvPicPr>
          <p:cNvPr id="1046" name="Picture 22" descr="okurky,potraviny,stolování,zelenina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929454" y="4262441"/>
            <a:ext cx="1881203" cy="1881203"/>
          </a:xfrm>
          <a:prstGeom prst="rect">
            <a:avLst/>
          </a:prstGeom>
          <a:noFill/>
        </p:spPr>
      </p:pic>
      <p:pic>
        <p:nvPicPr>
          <p:cNvPr id="1048" name="Picture 24" descr="Eskymáci,lidé,muž,muži,osoba,páni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572000" y="4476755"/>
            <a:ext cx="1809765" cy="18097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mácí zvířata,příroda,psi,retrívři,savci,živočichové,zlatý retrieve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5" y="571481"/>
            <a:ext cx="1785949" cy="1785949"/>
          </a:xfrm>
          <a:prstGeom prst="rect">
            <a:avLst/>
          </a:prstGeom>
          <a:noFill/>
        </p:spPr>
      </p:pic>
      <p:pic>
        <p:nvPicPr>
          <p:cNvPr id="1028" name="Picture 4" descr="hmyz,příroda,úly,včely,živočichov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357166"/>
            <a:ext cx="1939365" cy="1939365"/>
          </a:xfrm>
          <a:prstGeom prst="rect">
            <a:avLst/>
          </a:prstGeom>
          <a:noFill/>
        </p:spPr>
      </p:pic>
      <p:pic>
        <p:nvPicPr>
          <p:cNvPr id="1030" name="Picture 6" descr="školní lavice,školy,třídy,tužky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4500570"/>
            <a:ext cx="1738303" cy="1738303"/>
          </a:xfrm>
          <a:prstGeom prst="rect">
            <a:avLst/>
          </a:prstGeom>
          <a:noFill/>
        </p:spPr>
      </p:pic>
      <p:pic>
        <p:nvPicPr>
          <p:cNvPr id="1032" name="Picture 8" descr="7,čísla,číslice,oddělovače,ozdobná velká písmena,ozdoby,puntíky,sedm,škola,symboly,znak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78282" y="556491"/>
            <a:ext cx="1952617" cy="1643073"/>
          </a:xfrm>
          <a:prstGeom prst="rect">
            <a:avLst/>
          </a:prstGeom>
          <a:noFill/>
        </p:spPr>
      </p:pic>
      <p:pic>
        <p:nvPicPr>
          <p:cNvPr id="1034" name="Picture 10" descr="autobusy,buses,busses,busy,doprava,transportation,vehicles,vozidl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4357694"/>
            <a:ext cx="1928826" cy="1928826"/>
          </a:xfrm>
          <a:prstGeom prst="rect">
            <a:avLst/>
          </a:prstGeom>
          <a:noFill/>
        </p:spPr>
      </p:pic>
      <p:pic>
        <p:nvPicPr>
          <p:cNvPr id="1036" name="Picture 12" descr="dopisy,emailování,emailující,e-maily,internet,korespondence,obálky,odesílající,posílající,pošta,poznámky,zprávy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4714884"/>
            <a:ext cx="1666889" cy="1666889"/>
          </a:xfrm>
          <a:prstGeom prst="rect">
            <a:avLst/>
          </a:prstGeom>
          <a:noFill/>
        </p:spPr>
      </p:pic>
      <p:pic>
        <p:nvPicPr>
          <p:cNvPr id="1038" name="Picture 14" descr="cukroví,dezerty,dorty,Evropa,hostiny,jídlo,perník,Polsko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2786058"/>
            <a:ext cx="1785982" cy="1571636"/>
          </a:xfrm>
          <a:prstGeom prst="rect">
            <a:avLst/>
          </a:prstGeom>
          <a:noFill/>
        </p:spPr>
      </p:pic>
      <p:pic>
        <p:nvPicPr>
          <p:cNvPr id="1040" name="Picture 16" descr="papoušci,příroda,ptáci,ptactvo,tvorové,život v přírodě,zvířata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214546" y="4572008"/>
            <a:ext cx="1809765" cy="1809765"/>
          </a:xfrm>
          <a:prstGeom prst="rect">
            <a:avLst/>
          </a:prstGeom>
          <a:noFill/>
        </p:spPr>
      </p:pic>
      <p:pic>
        <p:nvPicPr>
          <p:cNvPr id="1042" name="Picture 18" descr="domácnost,fotografie,provazy,průmysl,uzly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28860" y="2500306"/>
            <a:ext cx="1928826" cy="1928826"/>
          </a:xfrm>
          <a:prstGeom prst="rect">
            <a:avLst/>
          </a:prstGeom>
          <a:noFill/>
        </p:spPr>
      </p:pic>
      <p:pic>
        <p:nvPicPr>
          <p:cNvPr id="1046" name="Picture 22" descr="bajky,moudrost,moudrosti,noční,příroda,ptáci,sovy,zvířata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726779" y="2786058"/>
            <a:ext cx="1702609" cy="1428760"/>
          </a:xfrm>
          <a:prstGeom prst="rect">
            <a:avLst/>
          </a:prstGeom>
          <a:noFill/>
        </p:spPr>
      </p:pic>
      <p:pic>
        <p:nvPicPr>
          <p:cNvPr id="1048" name="Picture 24" descr="motocykly,motorky,přeprava,sporty,volný čas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4714876" y="571480"/>
            <a:ext cx="1809741" cy="1785950"/>
          </a:xfrm>
          <a:prstGeom prst="rect">
            <a:avLst/>
          </a:prstGeom>
          <a:noFill/>
        </p:spPr>
      </p:pic>
      <p:pic>
        <p:nvPicPr>
          <p:cNvPr id="1050" name="Picture 26" descr="chilli,jídlo,kořenění,koření,koření chilli,papriky chilli,plody,stolování,zelenina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858015" y="2428869"/>
            <a:ext cx="1643075" cy="1857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r>
              <a:rPr lang="cs-CZ" dirty="0" smtClean="0"/>
              <a:t>Čti slova v řádcích a sloupcích</a:t>
            </a:r>
          </a:p>
          <a:p>
            <a:r>
              <a:rPr lang="cs-CZ" dirty="0" smtClean="0"/>
              <a:t>Vytleskej slova po slabikách</a:t>
            </a:r>
          </a:p>
          <a:p>
            <a:r>
              <a:rPr lang="cs-CZ" dirty="0" smtClean="0"/>
              <a:t>Vyznač graficky počet a délku slabik</a:t>
            </a:r>
          </a:p>
          <a:p>
            <a:r>
              <a:rPr lang="cs-CZ" dirty="0" smtClean="0"/>
              <a:t>Zakroužkuj obrázky, které začínají stejným písmenem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97</Words>
  <Application>Microsoft Office PowerPoint</Application>
  <PresentationFormat>Předvádění na obrazovce (4:3)</PresentationFormat>
  <Paragraphs>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Obrázky a písmena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Obrázky a písmena</dc:title>
  <dc:creator>Viktor</dc:creator>
  <cp:lastModifiedBy>Viktor</cp:lastModifiedBy>
  <cp:revision>14</cp:revision>
  <dcterms:created xsi:type="dcterms:W3CDTF">2011-10-18T15:00:43Z</dcterms:created>
  <dcterms:modified xsi:type="dcterms:W3CDTF">2012-01-03T21:47:47Z</dcterms:modified>
</cp:coreProperties>
</file>