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6" r:id="rId2"/>
    <p:sldId id="277" r:id="rId3"/>
    <p:sldId id="257" r:id="rId4"/>
    <p:sldId id="262" r:id="rId5"/>
    <p:sldId id="259" r:id="rId6"/>
    <p:sldId id="263" r:id="rId7"/>
    <p:sldId id="261" r:id="rId8"/>
    <p:sldId id="264" r:id="rId9"/>
    <p:sldId id="265" r:id="rId10"/>
    <p:sldId id="266" r:id="rId11"/>
    <p:sldId id="260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1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B6AFFE-F09D-4DD5-8F4F-71774B99F849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A9D82-8E4E-4474-AB77-FD0E9D51D22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65671-596D-4C9B-A245-BDDEB9FDECF1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6B369-F901-4E09-ABBE-F88B46249E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65671-596D-4C9B-A245-BDDEB9FDECF1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6B369-F901-4E09-ABBE-F88B46249E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65671-596D-4C9B-A245-BDDEB9FDECF1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6B369-F901-4E09-ABBE-F88B46249E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65671-596D-4C9B-A245-BDDEB9FDECF1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6B369-F901-4E09-ABBE-F88B46249E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65671-596D-4C9B-A245-BDDEB9FDECF1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6B369-F901-4E09-ABBE-F88B46249E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65671-596D-4C9B-A245-BDDEB9FDECF1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6B369-F901-4E09-ABBE-F88B46249E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65671-596D-4C9B-A245-BDDEB9FDECF1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6B369-F901-4E09-ABBE-F88B46249E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65671-596D-4C9B-A245-BDDEB9FDECF1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6B369-F901-4E09-ABBE-F88B46249E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65671-596D-4C9B-A245-BDDEB9FDECF1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6B369-F901-4E09-ABBE-F88B46249E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65671-596D-4C9B-A245-BDDEB9FDECF1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6B369-F901-4E09-ABBE-F88B46249E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65671-596D-4C9B-A245-BDDEB9FDECF1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6B369-F901-4E09-ABBE-F88B46249E7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365671-596D-4C9B-A245-BDDEB9FDECF1}" type="datetimeFigureOut">
              <a:rPr lang="cs-CZ" smtClean="0"/>
              <a:pPr/>
              <a:t>3.1.2012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6B369-F901-4E09-ABBE-F88B46249E7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malina&amp;ex=1" TargetMode="External"/><Relationship Id="rId2" Type="http://schemas.openxmlformats.org/officeDocument/2006/relationships/hyperlink" Target="http://office.microsoft.com/cs-cz/images/results.aspx?qu=meloun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m%C3%A1ma&amp;ex=1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mu%C5%A1le&amp;ex=1" TargetMode="External"/><Relationship Id="rId2" Type="http://schemas.openxmlformats.org/officeDocument/2006/relationships/hyperlink" Target="http://office.microsoft.com/cs-cz/images/results.aspx?qu=m%C3%ADsa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mot%C3%BDl&amp;ex=1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lano&amp;ex=1" TargetMode="External"/><Relationship Id="rId2" Type="http://schemas.openxmlformats.org/officeDocument/2006/relationships/hyperlink" Target="http://office.microsoft.com/cs-cz/images/results.aspx?qu=lepidlo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lavice&amp;ex=1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l%C3%ADz%C3%A1tko&amp;ex=1" TargetMode="External"/><Relationship Id="rId2" Type="http://schemas.openxmlformats.org/officeDocument/2006/relationships/hyperlink" Target="http://office.microsoft.com/cs-cz/images/results.aspx?qu=letadlo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lupa&amp;ex=1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sal%C3%A1m&amp;ex=1" TargetMode="External"/><Relationship Id="rId2" Type="http://schemas.openxmlformats.org/officeDocument/2006/relationships/hyperlink" Target="http://office.microsoft.com/cs-cz/images/results.aspx?qu=lo%C4%8F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s%C3%A1n%C4%9B&amp;ex=1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sanitka&amp;ex=1" TargetMode="External"/><Relationship Id="rId2" Type="http://schemas.openxmlformats.org/officeDocument/2006/relationships/hyperlink" Target="http://office.microsoft.com/cs-cz/images/results.aspx?qu=s%C3%A1n%C4%9B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sova&amp;ex=1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sudy&amp;ex=1" TargetMode="External"/><Relationship Id="rId2" Type="http://schemas.openxmlformats.org/officeDocument/2006/relationships/hyperlink" Target="http://office.microsoft.com/cs-cz/images/results.aspx?qu=s%C3%ADto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papou%C5%A1ek&amp;ex=1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pero&amp;ex=1" TargetMode="External"/><Relationship Id="rId2" Type="http://schemas.openxmlformats.org/officeDocument/2006/relationships/hyperlink" Target="http://office.microsoft.com/cs-cz/images/results.aspx?qu=p%C3%A1sek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%C3%BAsta&amp;ex=1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cs-cz/images/results.aspx?qu=p%C3%B3rek&amp;ex=1" TargetMode="External"/><Relationship Id="rId2" Type="http://schemas.openxmlformats.org/officeDocument/2006/relationships/hyperlink" Target="http://office.microsoft.com/cs-cz/images/results.aspx?qu=pomeran%C4%8D&amp;ex=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ffice.microsoft.com/cs-cz/images/results.aspx?qu=pila&amp;ex=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Autor: Olga Kociánová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Datum ( období): říjen 2011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Ročník: 1. ročník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Oblast: Jazyk a jazyková komunikace. 1. stupeň. Český jazyk a literatura. Jazyková výchova. 1. období.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Anotace: Aktivita podporuje syntézu dvou písmen v jednu slabiku, čtení slabik spojují žáci s obrázkem, který pomáhá pochopit smysl čteného.</a:t>
            </a:r>
            <a:endParaRPr lang="cs-CZ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Slabiky a obrázky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7" name="Obrázek 6" descr="Logo do prezentac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4500570"/>
            <a:ext cx="5400675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714348" y="714356"/>
            <a:ext cx="76438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VY_12_INOVACE_09_SLABIKY A OBRÁZKY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slabiku s obrázkem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                               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</a:t>
            </a:r>
            <a:r>
              <a:rPr lang="cs-CZ" b="1" dirty="0" smtClean="0"/>
              <a:t>má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</a:t>
            </a:r>
          </a:p>
          <a:p>
            <a:pPr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             </a:t>
            </a:r>
            <a:r>
              <a:rPr lang="cs-CZ" b="1" dirty="0" err="1" smtClean="0"/>
              <a:t>me</a:t>
            </a:r>
            <a:endParaRPr lang="cs-CZ" b="1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 smtClean="0"/>
              <a:t>                                                  </a:t>
            </a:r>
            <a:r>
              <a:rPr lang="cs-CZ" b="1" dirty="0" err="1" smtClean="0"/>
              <a:t>ma</a:t>
            </a:r>
            <a:endParaRPr lang="cs-CZ" b="1" dirty="0"/>
          </a:p>
        </p:txBody>
      </p:sp>
      <p:pic>
        <p:nvPicPr>
          <p:cNvPr id="1026" name="Picture 2" descr="melouny,ovoce,plody,potraviny,vodní melou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3" y="1643051"/>
            <a:ext cx="2071702" cy="2071702"/>
          </a:xfrm>
          <a:prstGeom prst="rect">
            <a:avLst/>
          </a:prstGeom>
          <a:noFill/>
        </p:spPr>
      </p:pic>
      <p:pic>
        <p:nvPicPr>
          <p:cNvPr id="8" name="Picture 6" descr="děťátka,držení,mateřství,matky,novorozenci,osoby,rodiče,žen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2357430"/>
            <a:ext cx="2500330" cy="2500330"/>
          </a:xfrm>
          <a:prstGeom prst="rect">
            <a:avLst/>
          </a:prstGeom>
          <a:noFill/>
        </p:spPr>
      </p:pic>
      <p:pic>
        <p:nvPicPr>
          <p:cNvPr id="6150" name="Picture 6" descr="jídlo,lesní plody,maliny,oříznuté fotky,oříznuté obrázky,ovoce,PNG,průhledná pozadí,webové prvk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3714752"/>
            <a:ext cx="2571768" cy="2571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slabiku s obrázkem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                                      mu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                  mí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       </a:t>
            </a:r>
            <a:r>
              <a:rPr lang="cs-CZ" b="1" dirty="0" err="1" smtClean="0"/>
              <a:t>mo</a:t>
            </a:r>
            <a:endParaRPr lang="cs-CZ" b="1" dirty="0"/>
          </a:p>
        </p:txBody>
      </p:sp>
      <p:pic>
        <p:nvPicPr>
          <p:cNvPr id="21506" name="Picture 2" descr="mísy,potraviny,rýž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2285992"/>
            <a:ext cx="2428893" cy="2428893"/>
          </a:xfrm>
          <a:prstGeom prst="rect">
            <a:avLst/>
          </a:prstGeom>
          <a:noFill/>
        </p:spPr>
      </p:pic>
      <p:pic>
        <p:nvPicPr>
          <p:cNvPr id="21508" name="Picture 4" descr="hmyz,motýl Danaus plexippus,motýli,příroda,život v přírodě,zvířa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1357298"/>
            <a:ext cx="2381245" cy="2381245"/>
          </a:xfrm>
          <a:prstGeom prst="rect">
            <a:avLst/>
          </a:prstGeom>
          <a:noFill/>
        </p:spPr>
      </p:pic>
      <p:pic>
        <p:nvPicPr>
          <p:cNvPr id="21510" name="Picture 6" descr="lastury,léto,mořská pobřeží,mušle,mušličky,pláže,příroda,roční období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3786190"/>
            <a:ext cx="3095625" cy="23812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slabiku s obrázkem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                                   la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 smtClean="0"/>
              <a:t>                                         </a:t>
            </a:r>
            <a:r>
              <a:rPr lang="cs-CZ" b="1" dirty="0" err="1" smtClean="0"/>
              <a:t>le</a:t>
            </a:r>
            <a:endParaRPr lang="cs-CZ" b="1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                                               </a:t>
            </a:r>
            <a:r>
              <a:rPr lang="cs-CZ" b="1" dirty="0"/>
              <a:t>l</a:t>
            </a:r>
            <a:r>
              <a:rPr lang="cs-CZ" b="1" dirty="0" smtClean="0"/>
              <a:t>a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                                         </a:t>
            </a:r>
            <a:r>
              <a:rPr lang="cs-CZ" b="1" dirty="0" err="1" smtClean="0"/>
              <a:t>le</a:t>
            </a:r>
            <a:endParaRPr lang="cs-CZ" b="1" dirty="0"/>
          </a:p>
        </p:txBody>
      </p:sp>
      <p:pic>
        <p:nvPicPr>
          <p:cNvPr id="16386" name="Picture 2" descr="domácnost,kancelářské potřeby,kancelářské práce,lahve s lepidlem,lepení,lepidla,papíry,podnikán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500174"/>
            <a:ext cx="1857387" cy="1857387"/>
          </a:xfrm>
          <a:prstGeom prst="rect">
            <a:avLst/>
          </a:prstGeom>
          <a:noFill/>
        </p:spPr>
      </p:pic>
      <p:pic>
        <p:nvPicPr>
          <p:cNvPr id="16390" name="Picture 6" descr="horolezecká lana,horolezectví,sporty,volný č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1285860"/>
            <a:ext cx="2166931" cy="2166931"/>
          </a:xfrm>
          <a:prstGeom prst="rect">
            <a:avLst/>
          </a:prstGeom>
          <a:noFill/>
        </p:spPr>
      </p:pic>
      <p:pic>
        <p:nvPicPr>
          <p:cNvPr id="8" name="Picture 8" descr="školní lavice,školy,třídy,tužk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3929066"/>
            <a:ext cx="1809741" cy="1809741"/>
          </a:xfrm>
          <a:prstGeom prst="rect">
            <a:avLst/>
          </a:prstGeom>
          <a:noFill/>
        </p:spPr>
      </p:pic>
      <p:pic>
        <p:nvPicPr>
          <p:cNvPr id="3074" name="Picture 2" descr="doprava,letadla,letadlo,lety,osobní letadla,trysková letadl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3929066"/>
            <a:ext cx="2666997" cy="25241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slabiku s obrázkem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                                          </a:t>
            </a:r>
            <a:r>
              <a:rPr lang="cs-CZ" b="1" dirty="0" err="1" smtClean="0"/>
              <a:t>lu</a:t>
            </a: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    </a:t>
            </a:r>
            <a:r>
              <a:rPr lang="cs-CZ" b="1" dirty="0" err="1" smtClean="0"/>
              <a:t>lolo</a:t>
            </a: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                   </a:t>
            </a:r>
            <a:r>
              <a:rPr lang="cs-CZ" b="1" dirty="0" err="1" smtClean="0"/>
              <a:t>lí</a:t>
            </a:r>
            <a:endParaRPr lang="cs-CZ" b="1" dirty="0"/>
          </a:p>
        </p:txBody>
      </p:sp>
      <p:pic>
        <p:nvPicPr>
          <p:cNvPr id="22530" name="Picture 2" descr="lup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3786190"/>
            <a:ext cx="2071702" cy="2071702"/>
          </a:xfrm>
          <a:prstGeom prst="rect">
            <a:avLst/>
          </a:prstGeom>
          <a:noFill/>
        </p:spPr>
      </p:pic>
      <p:pic>
        <p:nvPicPr>
          <p:cNvPr id="22532" name="Picture 4" descr="čepice,domácnosti,lodě,noviny,origami,řemesl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1428736"/>
            <a:ext cx="2452683" cy="2095493"/>
          </a:xfrm>
          <a:prstGeom prst="rect">
            <a:avLst/>
          </a:prstGeom>
          <a:noFill/>
        </p:spPr>
      </p:pic>
      <p:pic>
        <p:nvPicPr>
          <p:cNvPr id="22534" name="Picture 6" descr="lízátka,potraviny,sladk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2214554"/>
            <a:ext cx="3095625" cy="3095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slabiku s obrázkem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     </a:t>
            </a:r>
          </a:p>
          <a:p>
            <a:pPr>
              <a:buNone/>
            </a:pPr>
            <a:r>
              <a:rPr lang="cs-CZ" dirty="0" smtClean="0"/>
              <a:t>                                </a:t>
            </a:r>
            <a:r>
              <a:rPr lang="cs-CZ" b="1" dirty="0" smtClean="0"/>
              <a:t>se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                </a:t>
            </a:r>
            <a:r>
              <a:rPr lang="cs-CZ" b="1" dirty="0" err="1" smtClean="0"/>
              <a:t>sa</a:t>
            </a: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         </a:t>
            </a:r>
            <a:r>
              <a:rPr lang="cs-CZ" b="1" dirty="0" err="1" smtClean="0"/>
              <a:t>sa</a:t>
            </a: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                    </a:t>
            </a:r>
            <a:r>
              <a:rPr lang="cs-CZ" b="1" dirty="0" err="1" smtClean="0"/>
              <a:t>sá</a:t>
            </a:r>
            <a:endParaRPr lang="cs-CZ" b="1" dirty="0"/>
          </a:p>
        </p:txBody>
      </p:sp>
      <p:pic>
        <p:nvPicPr>
          <p:cNvPr id="4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785926"/>
            <a:ext cx="1828800" cy="1828800"/>
          </a:xfrm>
          <a:prstGeom prst="rect">
            <a:avLst/>
          </a:prstGeom>
          <a:noFill/>
        </p:spPr>
      </p:pic>
      <p:pic>
        <p:nvPicPr>
          <p:cNvPr id="6" name="Picture 8" descr="auta,automobily,doprava,pohotovostní služby,pohotovostní vozidla,sanitky,vozidla,zdravotní péč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4214818"/>
            <a:ext cx="2357454" cy="2071702"/>
          </a:xfrm>
          <a:prstGeom prst="rect">
            <a:avLst/>
          </a:prstGeom>
          <a:noFill/>
        </p:spPr>
      </p:pic>
      <p:pic>
        <p:nvPicPr>
          <p:cNvPr id="1026" name="Picture 2" descr="7,čísla,číslice,oddělovače,ozdobná velká písmena,ozdoby,puntíky,sedm,škola,symboly,znak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3857628"/>
            <a:ext cx="2524121" cy="2096977"/>
          </a:xfrm>
          <a:prstGeom prst="rect">
            <a:avLst/>
          </a:prstGeom>
          <a:noFill/>
        </p:spPr>
      </p:pic>
      <p:pic>
        <p:nvPicPr>
          <p:cNvPr id="1028" name="Picture 4" descr="domácnost,hračky,sáně,sportovní potřeby,sport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46" y="1428736"/>
            <a:ext cx="2666997" cy="25241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slabiku s obrázkem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      </a:t>
            </a:r>
            <a:r>
              <a:rPr lang="cs-CZ" b="1" dirty="0" err="1" smtClean="0"/>
              <a:t>su</a:t>
            </a: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                         </a:t>
            </a:r>
            <a:r>
              <a:rPr lang="cs-CZ" b="1" dirty="0" err="1" smtClean="0"/>
              <a:t>so</a:t>
            </a: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        </a:t>
            </a:r>
            <a:r>
              <a:rPr lang="cs-CZ" b="1" dirty="0" err="1" smtClean="0"/>
              <a:t>sí</a:t>
            </a:r>
            <a:endParaRPr lang="cs-CZ" b="1" dirty="0"/>
          </a:p>
        </p:txBody>
      </p:sp>
      <p:pic>
        <p:nvPicPr>
          <p:cNvPr id="23554" name="Picture 2" descr="bajky,moudrost,moudrosti,noční,příroda,ptáci,sovy,zvíř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5" y="2143116"/>
            <a:ext cx="2928957" cy="3357586"/>
          </a:xfrm>
          <a:prstGeom prst="rect">
            <a:avLst/>
          </a:prstGeom>
          <a:noFill/>
        </p:spPr>
      </p:pic>
      <p:pic>
        <p:nvPicPr>
          <p:cNvPr id="23556" name="Picture 4" descr="domácnost,sí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1285860"/>
            <a:ext cx="2214578" cy="2000264"/>
          </a:xfrm>
          <a:prstGeom prst="rect">
            <a:avLst/>
          </a:prstGeom>
          <a:noFill/>
        </p:spPr>
      </p:pic>
      <p:pic>
        <p:nvPicPr>
          <p:cNvPr id="23558" name="Picture 6" descr="barely,dřevěné sudy,průmyslová odvětví,skladovací barely,sud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3791062"/>
            <a:ext cx="1952617" cy="20192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slabiku s obrázkem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</a:t>
            </a:r>
            <a:r>
              <a:rPr lang="cs-CZ" b="1" dirty="0" err="1" smtClean="0"/>
              <a:t>pe</a:t>
            </a: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   </a:t>
            </a:r>
            <a:r>
              <a:rPr lang="cs-CZ" b="1" dirty="0" err="1" smtClean="0"/>
              <a:t>pá</a:t>
            </a: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             </a:t>
            </a:r>
            <a:r>
              <a:rPr lang="cs-CZ" b="1" dirty="0" err="1" smtClean="0"/>
              <a:t>pa</a:t>
            </a:r>
            <a:endParaRPr lang="cs-CZ" b="1" dirty="0"/>
          </a:p>
        </p:txBody>
      </p:sp>
      <p:pic>
        <p:nvPicPr>
          <p:cNvPr id="24578" name="Picture 2" descr="papoušci,příroda,ptáci,ptactvo,zvířa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3" y="2214554"/>
            <a:ext cx="2714644" cy="3214709"/>
          </a:xfrm>
          <a:prstGeom prst="rect">
            <a:avLst/>
          </a:prstGeom>
          <a:noFill/>
        </p:spPr>
      </p:pic>
      <p:pic>
        <p:nvPicPr>
          <p:cNvPr id="24582" name="Picture 6" descr="doplňky,ozdoby,pásk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1571612"/>
            <a:ext cx="2309807" cy="2309807"/>
          </a:xfrm>
          <a:prstGeom prst="rect">
            <a:avLst/>
          </a:prstGeom>
          <a:noFill/>
        </p:spPr>
      </p:pic>
      <p:pic>
        <p:nvPicPr>
          <p:cNvPr id="24584" name="Picture 8" descr="akademičtí pracovníci,inkoustová pera,kancelářské potřeby,obchodní dodávky,pera,plnicí pera,školní potřeb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4143380"/>
            <a:ext cx="2309807" cy="18573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slabiku s obrázkem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</a:t>
            </a:r>
            <a:r>
              <a:rPr lang="cs-CZ" b="1" dirty="0" err="1" smtClean="0"/>
              <a:t>pi</a:t>
            </a: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                      </a:t>
            </a:r>
            <a:r>
              <a:rPr lang="cs-CZ" b="1" dirty="0" err="1" smtClean="0"/>
              <a:t>pó</a:t>
            </a: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          </a:t>
            </a:r>
            <a:r>
              <a:rPr lang="cs-CZ" b="1" dirty="0" err="1" smtClean="0"/>
              <a:t>pu</a:t>
            </a: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                  po                                    </a:t>
            </a:r>
            <a:endParaRPr lang="cs-CZ" b="1" dirty="0"/>
          </a:p>
        </p:txBody>
      </p:sp>
      <p:pic>
        <p:nvPicPr>
          <p:cNvPr id="25602" name="Picture 2" descr="osoby,rty,rysy obličeje,úst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714488"/>
            <a:ext cx="2214578" cy="2214578"/>
          </a:xfrm>
          <a:prstGeom prst="rect">
            <a:avLst/>
          </a:prstGeom>
          <a:noFill/>
        </p:spPr>
      </p:pic>
      <p:pic>
        <p:nvPicPr>
          <p:cNvPr id="25604" name="Picture 4" descr="ořezané snímky,ořezané obrázky,jídlo,ovoce,pomeranče,PNG,plodiny,průhledné pozad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1500174"/>
            <a:ext cx="2524121" cy="2452683"/>
          </a:xfrm>
          <a:prstGeom prst="rect">
            <a:avLst/>
          </a:prstGeom>
          <a:noFill/>
        </p:spPr>
      </p:pic>
      <p:pic>
        <p:nvPicPr>
          <p:cNvPr id="25606" name="Picture 6" descr="cibule,pórky,potraviny,zelené cibul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4071942"/>
            <a:ext cx="2166931" cy="2071702"/>
          </a:xfrm>
          <a:prstGeom prst="rect">
            <a:avLst/>
          </a:prstGeom>
          <a:noFill/>
        </p:spPr>
      </p:pic>
      <p:pic>
        <p:nvPicPr>
          <p:cNvPr id="25608" name="Picture 8" descr="domácnost,nástroje,pily,průmysl,ruční pil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4143380"/>
            <a:ext cx="2166931" cy="21669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Čti slabiky, stejné slabiky podtrhni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643050"/>
            <a:ext cx="8229600" cy="4525963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5100" b="1" dirty="0" err="1" smtClean="0">
                <a:solidFill>
                  <a:srgbClr val="0070C0"/>
                </a:solidFill>
              </a:rPr>
              <a:t>Le</a:t>
            </a:r>
            <a:r>
              <a:rPr lang="cs-CZ" sz="5100" b="1" dirty="0" smtClean="0">
                <a:solidFill>
                  <a:srgbClr val="0070C0"/>
                </a:solidFill>
              </a:rPr>
              <a:t>     SÁ     </a:t>
            </a:r>
            <a:r>
              <a:rPr lang="cs-CZ" sz="5100" b="1" dirty="0" err="1" smtClean="0">
                <a:solidFill>
                  <a:srgbClr val="0070C0"/>
                </a:solidFill>
              </a:rPr>
              <a:t>ma</a:t>
            </a:r>
            <a:r>
              <a:rPr lang="cs-CZ" sz="5100" b="1" dirty="0" smtClean="0">
                <a:solidFill>
                  <a:srgbClr val="0070C0"/>
                </a:solidFill>
              </a:rPr>
              <a:t>     </a:t>
            </a:r>
            <a:r>
              <a:rPr lang="cs-CZ" sz="5100" b="1" dirty="0" err="1" smtClean="0">
                <a:solidFill>
                  <a:srgbClr val="0070C0"/>
                </a:solidFill>
              </a:rPr>
              <a:t>sé</a:t>
            </a:r>
            <a:r>
              <a:rPr lang="cs-CZ" sz="5100" b="1" dirty="0" smtClean="0">
                <a:solidFill>
                  <a:srgbClr val="0070C0"/>
                </a:solidFill>
              </a:rPr>
              <a:t>    MÁ     mé     se     la     </a:t>
            </a:r>
            <a:r>
              <a:rPr lang="cs-CZ" sz="5100" b="1" dirty="0" err="1" smtClean="0">
                <a:solidFill>
                  <a:srgbClr val="0070C0"/>
                </a:solidFill>
              </a:rPr>
              <a:t>lé</a:t>
            </a:r>
            <a:r>
              <a:rPr lang="cs-CZ" sz="5100" b="1" dirty="0" smtClean="0">
                <a:solidFill>
                  <a:srgbClr val="0070C0"/>
                </a:solidFill>
              </a:rPr>
              <a:t>      </a:t>
            </a:r>
            <a:r>
              <a:rPr lang="cs-CZ" sz="5100" b="1" dirty="0" err="1" smtClean="0">
                <a:solidFill>
                  <a:srgbClr val="0070C0"/>
                </a:solidFill>
              </a:rPr>
              <a:t>me</a:t>
            </a:r>
            <a:endParaRPr lang="cs-CZ" sz="51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5100" b="1" dirty="0" smtClean="0"/>
          </a:p>
          <a:p>
            <a:pPr>
              <a:buNone/>
            </a:pPr>
            <a:r>
              <a:rPr lang="cs-CZ" sz="5100" b="1" dirty="0" smtClean="0">
                <a:solidFill>
                  <a:srgbClr val="C00000"/>
                </a:solidFill>
              </a:rPr>
              <a:t>SE    mé     la     LE     </a:t>
            </a:r>
            <a:r>
              <a:rPr lang="cs-CZ" sz="5100" b="1" dirty="0" err="1" smtClean="0">
                <a:solidFill>
                  <a:srgbClr val="C00000"/>
                </a:solidFill>
              </a:rPr>
              <a:t>Lá</a:t>
            </a:r>
            <a:r>
              <a:rPr lang="cs-CZ" sz="5100" b="1" dirty="0" smtClean="0">
                <a:solidFill>
                  <a:srgbClr val="C00000"/>
                </a:solidFill>
              </a:rPr>
              <a:t>       </a:t>
            </a:r>
            <a:r>
              <a:rPr lang="cs-CZ" sz="5100" b="1" dirty="0" err="1" smtClean="0">
                <a:solidFill>
                  <a:srgbClr val="C00000"/>
                </a:solidFill>
              </a:rPr>
              <a:t>sa</a:t>
            </a:r>
            <a:r>
              <a:rPr lang="cs-CZ" sz="5100" b="1" dirty="0" smtClean="0">
                <a:solidFill>
                  <a:srgbClr val="C00000"/>
                </a:solidFill>
              </a:rPr>
              <a:t>      </a:t>
            </a:r>
            <a:r>
              <a:rPr lang="cs-CZ" sz="5100" b="1" dirty="0" err="1" smtClean="0">
                <a:solidFill>
                  <a:srgbClr val="C00000"/>
                </a:solidFill>
              </a:rPr>
              <a:t>Me</a:t>
            </a:r>
            <a:r>
              <a:rPr lang="cs-CZ" sz="5100" b="1" dirty="0" smtClean="0">
                <a:solidFill>
                  <a:srgbClr val="C00000"/>
                </a:solidFill>
              </a:rPr>
              <a:t>     </a:t>
            </a:r>
            <a:r>
              <a:rPr lang="cs-CZ" sz="5100" b="1" dirty="0" err="1" smtClean="0">
                <a:solidFill>
                  <a:srgbClr val="C00000"/>
                </a:solidFill>
              </a:rPr>
              <a:t>Ma</a:t>
            </a:r>
            <a:r>
              <a:rPr lang="cs-CZ" sz="5100" b="1" dirty="0" smtClean="0">
                <a:solidFill>
                  <a:srgbClr val="C00000"/>
                </a:solidFill>
              </a:rPr>
              <a:t>     </a:t>
            </a:r>
            <a:r>
              <a:rPr lang="cs-CZ" sz="5100" b="1" dirty="0" err="1" smtClean="0">
                <a:solidFill>
                  <a:srgbClr val="C00000"/>
                </a:solidFill>
              </a:rPr>
              <a:t>lé</a:t>
            </a:r>
            <a:r>
              <a:rPr lang="cs-CZ" sz="5100" b="1" dirty="0" smtClean="0">
                <a:solidFill>
                  <a:srgbClr val="C00000"/>
                </a:solidFill>
              </a:rPr>
              <a:t>     </a:t>
            </a:r>
            <a:r>
              <a:rPr lang="cs-CZ" sz="5100" b="1" dirty="0" err="1" smtClean="0">
                <a:solidFill>
                  <a:srgbClr val="C00000"/>
                </a:solidFill>
              </a:rPr>
              <a:t>Sá</a:t>
            </a:r>
            <a:endParaRPr lang="cs-CZ" sz="5100" b="1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cs-CZ" sz="5100" b="1" dirty="0" smtClean="0"/>
          </a:p>
          <a:p>
            <a:pPr algn="just">
              <a:buNone/>
            </a:pPr>
            <a:r>
              <a:rPr lang="cs-CZ" sz="5100" b="1" dirty="0" smtClean="0">
                <a:solidFill>
                  <a:srgbClr val="00B050"/>
                </a:solidFill>
              </a:rPr>
              <a:t>Má    </a:t>
            </a:r>
            <a:r>
              <a:rPr lang="cs-CZ" sz="5100" b="1" dirty="0" err="1" smtClean="0">
                <a:solidFill>
                  <a:srgbClr val="00B050"/>
                </a:solidFill>
              </a:rPr>
              <a:t>sé</a:t>
            </a:r>
            <a:r>
              <a:rPr lang="cs-CZ" sz="5100" b="1" dirty="0" smtClean="0">
                <a:solidFill>
                  <a:srgbClr val="00B050"/>
                </a:solidFill>
              </a:rPr>
              <a:t>     </a:t>
            </a:r>
            <a:r>
              <a:rPr lang="cs-CZ" sz="5100" b="1" dirty="0" err="1" smtClean="0">
                <a:solidFill>
                  <a:srgbClr val="00B050"/>
                </a:solidFill>
              </a:rPr>
              <a:t>Lé</a:t>
            </a:r>
            <a:r>
              <a:rPr lang="cs-CZ" sz="5100" b="1" dirty="0" smtClean="0">
                <a:solidFill>
                  <a:srgbClr val="00B050"/>
                </a:solidFill>
              </a:rPr>
              <a:t>     SA     la     </a:t>
            </a:r>
            <a:r>
              <a:rPr lang="cs-CZ" sz="5100" b="1" dirty="0" err="1" smtClean="0">
                <a:solidFill>
                  <a:srgbClr val="00B050"/>
                </a:solidFill>
              </a:rPr>
              <a:t>me</a:t>
            </a:r>
            <a:r>
              <a:rPr lang="cs-CZ" sz="5100" b="1" dirty="0" smtClean="0">
                <a:solidFill>
                  <a:srgbClr val="00B050"/>
                </a:solidFill>
              </a:rPr>
              <a:t>     </a:t>
            </a:r>
            <a:r>
              <a:rPr lang="cs-CZ" sz="5100" b="1" dirty="0" err="1" smtClean="0">
                <a:solidFill>
                  <a:srgbClr val="00B050"/>
                </a:solidFill>
              </a:rPr>
              <a:t>Sé</a:t>
            </a:r>
            <a:r>
              <a:rPr lang="cs-CZ" sz="5100" b="1" dirty="0" smtClean="0">
                <a:solidFill>
                  <a:srgbClr val="00B050"/>
                </a:solidFill>
              </a:rPr>
              <a:t>     </a:t>
            </a:r>
            <a:r>
              <a:rPr lang="cs-CZ" sz="5100" b="1" dirty="0" err="1" smtClean="0">
                <a:solidFill>
                  <a:srgbClr val="00B050"/>
                </a:solidFill>
              </a:rPr>
              <a:t>ma</a:t>
            </a:r>
            <a:r>
              <a:rPr lang="cs-CZ" sz="5100" b="1" dirty="0" smtClean="0">
                <a:solidFill>
                  <a:srgbClr val="00B050"/>
                </a:solidFill>
              </a:rPr>
              <a:t>      </a:t>
            </a:r>
            <a:r>
              <a:rPr lang="cs-CZ" sz="5100" b="1" dirty="0" err="1" smtClean="0">
                <a:solidFill>
                  <a:srgbClr val="00B050"/>
                </a:solidFill>
              </a:rPr>
              <a:t>lá</a:t>
            </a:r>
            <a:r>
              <a:rPr lang="cs-CZ" sz="5100" b="1" dirty="0" smtClean="0">
                <a:solidFill>
                  <a:srgbClr val="00B050"/>
                </a:solidFill>
              </a:rPr>
              <a:t>     Mé</a:t>
            </a:r>
          </a:p>
          <a:p>
            <a:pPr algn="just">
              <a:buNone/>
            </a:pPr>
            <a:endParaRPr lang="cs-CZ" sz="5100" b="1" dirty="0" smtClean="0">
              <a:solidFill>
                <a:srgbClr val="00B050"/>
              </a:solidFill>
            </a:endParaRPr>
          </a:p>
          <a:p>
            <a:pPr algn="just">
              <a:buNone/>
            </a:pPr>
            <a:r>
              <a:rPr lang="cs-CZ" sz="5100" b="1" dirty="0" smtClean="0">
                <a:solidFill>
                  <a:srgbClr val="7030A0"/>
                </a:solidFill>
              </a:rPr>
              <a:t>SO     </a:t>
            </a:r>
            <a:r>
              <a:rPr lang="cs-CZ" sz="5100" b="1" dirty="0" err="1" smtClean="0">
                <a:solidFill>
                  <a:srgbClr val="7030A0"/>
                </a:solidFill>
              </a:rPr>
              <a:t>mo</a:t>
            </a:r>
            <a:r>
              <a:rPr lang="cs-CZ" sz="5100" b="1" dirty="0" smtClean="0">
                <a:solidFill>
                  <a:srgbClr val="7030A0"/>
                </a:solidFill>
              </a:rPr>
              <a:t>     </a:t>
            </a:r>
            <a:r>
              <a:rPr lang="cs-CZ" sz="5100" b="1" dirty="0" err="1" smtClean="0">
                <a:solidFill>
                  <a:srgbClr val="7030A0"/>
                </a:solidFill>
              </a:rPr>
              <a:t>Me</a:t>
            </a:r>
            <a:r>
              <a:rPr lang="cs-CZ" sz="5100" b="1" dirty="0" smtClean="0">
                <a:solidFill>
                  <a:srgbClr val="7030A0"/>
                </a:solidFill>
              </a:rPr>
              <a:t>     </a:t>
            </a:r>
            <a:r>
              <a:rPr lang="cs-CZ" sz="5100" b="1" dirty="0" err="1" smtClean="0">
                <a:solidFill>
                  <a:srgbClr val="7030A0"/>
                </a:solidFill>
              </a:rPr>
              <a:t>Lo</a:t>
            </a:r>
            <a:r>
              <a:rPr lang="cs-CZ" sz="5100" b="1" dirty="0" smtClean="0">
                <a:solidFill>
                  <a:srgbClr val="7030A0"/>
                </a:solidFill>
              </a:rPr>
              <a:t>     </a:t>
            </a:r>
            <a:r>
              <a:rPr lang="cs-CZ" sz="5100" b="1" dirty="0" err="1" smtClean="0">
                <a:solidFill>
                  <a:srgbClr val="7030A0"/>
                </a:solidFill>
              </a:rPr>
              <a:t>sa</a:t>
            </a:r>
            <a:r>
              <a:rPr lang="cs-CZ" sz="5100" b="1" dirty="0" smtClean="0">
                <a:solidFill>
                  <a:srgbClr val="7030A0"/>
                </a:solidFill>
              </a:rPr>
              <a:t>     </a:t>
            </a:r>
            <a:r>
              <a:rPr lang="cs-CZ" sz="5100" b="1" dirty="0" err="1" smtClean="0">
                <a:solidFill>
                  <a:srgbClr val="7030A0"/>
                </a:solidFill>
              </a:rPr>
              <a:t>le</a:t>
            </a:r>
            <a:r>
              <a:rPr lang="cs-CZ" sz="5100" b="1" dirty="0" smtClean="0">
                <a:solidFill>
                  <a:srgbClr val="7030A0"/>
                </a:solidFill>
              </a:rPr>
              <a:t>     MO     </a:t>
            </a:r>
            <a:r>
              <a:rPr lang="cs-CZ" sz="5100" b="1" dirty="0" err="1" smtClean="0">
                <a:solidFill>
                  <a:srgbClr val="7030A0"/>
                </a:solidFill>
              </a:rPr>
              <a:t>lá</a:t>
            </a:r>
            <a:r>
              <a:rPr lang="cs-CZ" sz="5100" b="1" dirty="0" smtClean="0">
                <a:solidFill>
                  <a:srgbClr val="7030A0"/>
                </a:solidFill>
              </a:rPr>
              <a:t>     </a:t>
            </a:r>
            <a:r>
              <a:rPr lang="cs-CZ" sz="5100" b="1" dirty="0" err="1" smtClean="0">
                <a:solidFill>
                  <a:srgbClr val="7030A0"/>
                </a:solidFill>
              </a:rPr>
              <a:t>so</a:t>
            </a:r>
            <a:r>
              <a:rPr lang="cs-CZ" sz="5100" b="1" dirty="0" smtClean="0">
                <a:solidFill>
                  <a:srgbClr val="7030A0"/>
                </a:solidFill>
              </a:rPr>
              <a:t>     </a:t>
            </a:r>
            <a:r>
              <a:rPr lang="cs-CZ" sz="5100" b="1" dirty="0" err="1" smtClean="0">
                <a:solidFill>
                  <a:srgbClr val="7030A0"/>
                </a:solidFill>
              </a:rPr>
              <a:t>sá</a:t>
            </a:r>
            <a:endParaRPr lang="cs-CZ" sz="5100" b="1" dirty="0" smtClean="0">
              <a:solidFill>
                <a:srgbClr val="7030A0"/>
              </a:solidFill>
            </a:endParaRPr>
          </a:p>
          <a:p>
            <a:pPr algn="just">
              <a:buNone/>
            </a:pPr>
            <a:endParaRPr lang="cs-CZ" sz="4000" b="1" dirty="0" smtClean="0">
              <a:solidFill>
                <a:srgbClr val="00B050"/>
              </a:solidFill>
            </a:endParaRPr>
          </a:p>
          <a:p>
            <a:pPr algn="just">
              <a:buNone/>
            </a:pPr>
            <a:endParaRPr lang="cs-CZ" b="1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=meloun&amp;ex=1#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:MC900331273|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=malina&amp;ex=1#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:MC900436900|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=m%C3%A1ma&amp;ex=1#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:MC900358747|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=m%C3%</a:t>
            </a:r>
            <a:r>
              <a:rPr lang="cs-CZ" dirty="0" err="1" smtClean="0">
                <a:hlinkClick r:id="rId2"/>
              </a:rPr>
              <a:t>ADsa</a:t>
            </a:r>
            <a:r>
              <a:rPr lang="cs-CZ" dirty="0" smtClean="0">
                <a:hlinkClick r:id="rId2"/>
              </a:rPr>
              <a:t>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:MC900347097|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=mu%C5%A1le&amp;ex=1#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:MC900355855|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</a:t>
            </a:r>
            <a:r>
              <a:rPr lang="cs-CZ" dirty="0" err="1" smtClean="0">
                <a:hlinkClick r:id="rId4"/>
              </a:rPr>
              <a:t>mot</a:t>
            </a:r>
            <a:r>
              <a:rPr lang="cs-CZ" dirty="0" smtClean="0">
                <a:hlinkClick r:id="rId4"/>
              </a:rPr>
              <a:t>%C3%</a:t>
            </a:r>
            <a:r>
              <a:rPr lang="cs-CZ" dirty="0" err="1" smtClean="0">
                <a:hlinkClick r:id="rId4"/>
              </a:rPr>
              <a:t>BDl</a:t>
            </a:r>
            <a:r>
              <a:rPr lang="cs-CZ" dirty="0" smtClean="0">
                <a:hlinkClick r:id="rId4"/>
              </a:rPr>
              <a:t>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:MC900336110|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=lepidlo&amp;ex=1#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:MC900233882|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=lano&amp;ex=1#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:MC900215611|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=lavice&amp;ex=1#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:MC900234093|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=letadlo&amp;ex=1#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:MC900295602|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=l%C3%</a:t>
            </a:r>
            <a:r>
              <a:rPr lang="cs-CZ" dirty="0" err="1" smtClean="0">
                <a:hlinkClick r:id="rId3"/>
              </a:rPr>
              <a:t>ADz</a:t>
            </a:r>
            <a:r>
              <a:rPr lang="cs-CZ" dirty="0" smtClean="0">
                <a:hlinkClick r:id="rId3"/>
              </a:rPr>
              <a:t>%C3%A1tko&amp;ex=1#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:MC900331495|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=lupa&amp;ex=1#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:MC900299555|</a:t>
            </a: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lo</a:t>
            </a:r>
            <a:r>
              <a:rPr lang="cs-CZ" dirty="0" smtClean="0">
                <a:hlinkClick r:id="rId2"/>
              </a:rPr>
              <a:t>%C4%8F&amp;ex=1#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:MP900405436|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</a:t>
            </a:r>
            <a:r>
              <a:rPr lang="cs-CZ" dirty="0" err="1" smtClean="0">
                <a:hlinkClick r:id="rId3"/>
              </a:rPr>
              <a:t>sal</a:t>
            </a:r>
            <a:r>
              <a:rPr lang="cs-CZ" dirty="0" smtClean="0">
                <a:hlinkClick r:id="rId3"/>
              </a:rPr>
              <a:t>%C3%A1m&amp;ex=1#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:MC900012950|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=s%C3%A1n%C4%9B&amp;ex=1#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:MC900353705|</a:t>
            </a:r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=s%C3%A1n%C4%9B&amp;ex=1#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:MC900353705|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=sanitka&amp;ex=1#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:MC900320972|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=sova&amp;ex=1#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:MC900441419|</a:t>
            </a:r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=s%C3%</a:t>
            </a:r>
            <a:r>
              <a:rPr lang="cs-CZ" dirty="0" err="1" smtClean="0">
                <a:hlinkClick r:id="rId2"/>
              </a:rPr>
              <a:t>ADto</a:t>
            </a:r>
            <a:r>
              <a:rPr lang="cs-CZ" dirty="0" smtClean="0">
                <a:hlinkClick r:id="rId2"/>
              </a:rPr>
              <a:t>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:MC900038655|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=sudy&amp;ex=1#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:MC900290763|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</a:t>
            </a:r>
            <a:r>
              <a:rPr lang="cs-CZ" dirty="0" err="1" smtClean="0">
                <a:hlinkClick r:id="rId4"/>
              </a:rPr>
              <a:t>papou</a:t>
            </a:r>
            <a:r>
              <a:rPr lang="cs-CZ" dirty="0" smtClean="0">
                <a:hlinkClick r:id="rId4"/>
              </a:rPr>
              <a:t>%C5%A1ek&amp;ex=1#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:MC900083996|</a:t>
            </a:r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=p%C3%A1sek&amp;ex=1#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:MC900290792|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=pero&amp;ex=1#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:MC900251511|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=%C3%</a:t>
            </a:r>
            <a:r>
              <a:rPr lang="cs-CZ" dirty="0" err="1" smtClean="0">
                <a:hlinkClick r:id="rId4"/>
              </a:rPr>
              <a:t>BAsta</a:t>
            </a:r>
            <a:r>
              <a:rPr lang="cs-CZ" dirty="0" smtClean="0">
                <a:hlinkClick r:id="rId4"/>
              </a:rPr>
              <a:t>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:MC900290188|</a:t>
            </a:r>
            <a:endParaRPr lang="cs-CZ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Zdroje:</a:t>
            </a:r>
          </a:p>
          <a:p>
            <a:pPr>
              <a:buNone/>
            </a:pP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results.aspx</a:t>
            </a:r>
            <a:r>
              <a:rPr lang="cs-CZ" dirty="0" smtClean="0">
                <a:hlinkClick r:id="rId2"/>
              </a:rPr>
              <a:t>?</a:t>
            </a:r>
            <a:r>
              <a:rPr lang="cs-CZ" dirty="0" err="1" smtClean="0">
                <a:hlinkClick r:id="rId2"/>
              </a:rPr>
              <a:t>qu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pomeran</a:t>
            </a:r>
            <a:r>
              <a:rPr lang="cs-CZ" dirty="0" smtClean="0">
                <a:hlinkClick r:id="rId2"/>
              </a:rPr>
              <a:t>%C4%8D&amp;ex=1#</a:t>
            </a:r>
            <a:r>
              <a:rPr lang="cs-CZ" dirty="0" err="1" smtClean="0">
                <a:hlinkClick r:id="rId2"/>
              </a:rPr>
              <a:t>ai</a:t>
            </a:r>
            <a:r>
              <a:rPr lang="cs-CZ" dirty="0" smtClean="0">
                <a:hlinkClick r:id="rId2"/>
              </a:rPr>
              <a:t>:MC900441720|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3"/>
              </a:rPr>
              <a:t>http://office.</a:t>
            </a:r>
            <a:r>
              <a:rPr lang="cs-CZ" dirty="0" err="1" smtClean="0">
                <a:hlinkClick r:id="rId3"/>
              </a:rPr>
              <a:t>microsoft.com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cs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images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results.aspx</a:t>
            </a:r>
            <a:r>
              <a:rPr lang="cs-CZ" dirty="0" smtClean="0">
                <a:hlinkClick r:id="rId3"/>
              </a:rPr>
              <a:t>?</a:t>
            </a:r>
            <a:r>
              <a:rPr lang="cs-CZ" dirty="0" err="1" smtClean="0">
                <a:hlinkClick r:id="rId3"/>
              </a:rPr>
              <a:t>qu</a:t>
            </a:r>
            <a:r>
              <a:rPr lang="cs-CZ" dirty="0" smtClean="0">
                <a:hlinkClick r:id="rId3"/>
              </a:rPr>
              <a:t>=p%C3%B3rek&amp;ex=1#</a:t>
            </a:r>
            <a:r>
              <a:rPr lang="cs-CZ" dirty="0" err="1" smtClean="0">
                <a:hlinkClick r:id="rId3"/>
              </a:rPr>
              <a:t>ai</a:t>
            </a:r>
            <a:r>
              <a:rPr lang="cs-CZ" dirty="0" smtClean="0">
                <a:hlinkClick r:id="rId3"/>
              </a:rPr>
              <a:t>:MC900353878|</a:t>
            </a:r>
            <a:endParaRPr lang="cs-CZ" dirty="0" smtClean="0"/>
          </a:p>
          <a:p>
            <a:pPr>
              <a:buNone/>
            </a:pPr>
            <a:r>
              <a:rPr lang="cs-CZ" dirty="0" smtClean="0">
                <a:hlinkClick r:id="rId4"/>
              </a:rPr>
              <a:t>http://office.</a:t>
            </a:r>
            <a:r>
              <a:rPr lang="cs-CZ" dirty="0" err="1" smtClean="0">
                <a:hlinkClick r:id="rId4"/>
              </a:rPr>
              <a:t>microsoft.com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cs</a:t>
            </a:r>
            <a:r>
              <a:rPr lang="cs-CZ" dirty="0" smtClean="0">
                <a:hlinkClick r:id="rId4"/>
              </a:rPr>
              <a:t>-</a:t>
            </a:r>
            <a:r>
              <a:rPr lang="cs-CZ" dirty="0" err="1" smtClean="0">
                <a:hlinkClick r:id="rId4"/>
              </a:rPr>
              <a:t>cz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images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results.aspx</a:t>
            </a:r>
            <a:r>
              <a:rPr lang="cs-CZ" dirty="0" smtClean="0">
                <a:hlinkClick r:id="rId4"/>
              </a:rPr>
              <a:t>?</a:t>
            </a:r>
            <a:r>
              <a:rPr lang="cs-CZ" dirty="0" err="1" smtClean="0">
                <a:hlinkClick r:id="rId4"/>
              </a:rPr>
              <a:t>qu</a:t>
            </a:r>
            <a:r>
              <a:rPr lang="cs-CZ" dirty="0" smtClean="0">
                <a:hlinkClick r:id="rId4"/>
              </a:rPr>
              <a:t>=pila&amp;ex=1#</a:t>
            </a:r>
            <a:r>
              <a:rPr lang="cs-CZ" dirty="0" err="1" smtClean="0">
                <a:hlinkClick r:id="rId4"/>
              </a:rPr>
              <a:t>ai</a:t>
            </a:r>
            <a:r>
              <a:rPr lang="cs-CZ" dirty="0" smtClean="0">
                <a:hlinkClick r:id="rId4"/>
              </a:rPr>
              <a:t>:MC900217074|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333</Words>
  <Application>Microsoft Office PowerPoint</Application>
  <PresentationFormat>Předvádění na obrazovce (4:3)</PresentationFormat>
  <Paragraphs>122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Snímek 1</vt:lpstr>
      <vt:lpstr>Slabiky a obrázky</vt:lpstr>
      <vt:lpstr>Spoj slabiku s obrázkem</vt:lpstr>
      <vt:lpstr>Spoj slabiku s obrázkem</vt:lpstr>
      <vt:lpstr>Spoj slabiku s obrázkem</vt:lpstr>
      <vt:lpstr>Spoj slabiku s obrázkem</vt:lpstr>
      <vt:lpstr>Spoj slabiku s obrázkem</vt:lpstr>
      <vt:lpstr>Spoj slabiku s obrázkem</vt:lpstr>
      <vt:lpstr>Spoj slabiku s obrázkem</vt:lpstr>
      <vt:lpstr>Spoj slabiku s obrázkem</vt:lpstr>
      <vt:lpstr>Čti slabiky, stejné slabiky podtrhni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Slabiky a obrázky</dc:title>
  <dc:creator>Viktor</dc:creator>
  <cp:lastModifiedBy>Viktor</cp:lastModifiedBy>
  <cp:revision>23</cp:revision>
  <dcterms:created xsi:type="dcterms:W3CDTF">2011-10-24T19:13:30Z</dcterms:created>
  <dcterms:modified xsi:type="dcterms:W3CDTF">2012-01-03T20:41:33Z</dcterms:modified>
</cp:coreProperties>
</file>