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17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05807-3539-43EF-974A-A2AA0AAF4C57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461E4-4408-43EB-9725-10F60015DA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05807-3539-43EF-974A-A2AA0AAF4C57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461E4-4408-43EB-9725-10F60015DA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05807-3539-43EF-974A-A2AA0AAF4C57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461E4-4408-43EB-9725-10F60015DA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05807-3539-43EF-974A-A2AA0AAF4C57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461E4-4408-43EB-9725-10F60015DA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05807-3539-43EF-974A-A2AA0AAF4C57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461E4-4408-43EB-9725-10F60015DA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05807-3539-43EF-974A-A2AA0AAF4C57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461E4-4408-43EB-9725-10F60015DA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05807-3539-43EF-974A-A2AA0AAF4C57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461E4-4408-43EB-9725-10F60015DA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05807-3539-43EF-974A-A2AA0AAF4C57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461E4-4408-43EB-9725-10F60015DA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05807-3539-43EF-974A-A2AA0AAF4C57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461E4-4408-43EB-9725-10F60015DA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05807-3539-43EF-974A-A2AA0AAF4C57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461E4-4408-43EB-9725-10F60015DA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05807-3539-43EF-974A-A2AA0AAF4C57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461E4-4408-43EB-9725-10F60015DA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C05807-3539-43EF-974A-A2AA0AAF4C57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A461E4-4408-43EB-9725-10F60015DAB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555468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Autor: Olga Kociánová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Datum( období): říjen 2011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Ročník: 1. ročník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Oblast: Jazyk a jazyková komunikace. 1. stupeň. Český jazyk a literatura. Jazyková výchova. 1. období.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Anotace: Žáci čtou slabiky a spojují je ve slova.</a:t>
            </a:r>
            <a:endParaRPr lang="cs-CZ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b="1" dirty="0" smtClean="0"/>
              <a:t>Čtení slabik, tvoření slov</a:t>
            </a:r>
            <a:endParaRPr lang="cs-CZ" b="1" dirty="0"/>
          </a:p>
        </p:txBody>
      </p:sp>
      <p:pic>
        <p:nvPicPr>
          <p:cNvPr id="3" name="Obrázek 2" descr="Logo do prezentace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4643446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714348" y="642918"/>
            <a:ext cx="77867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VY_12_INOVACE_11_ČTENÍ SLABIK? TVOŘENÍ SLOV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357850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6" name="Mrak 5"/>
          <p:cNvSpPr/>
          <p:nvPr/>
        </p:nvSpPr>
        <p:spPr>
          <a:xfrm>
            <a:off x="928662" y="1000108"/>
            <a:ext cx="2500330" cy="2571768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E</a:t>
            </a:r>
          </a:p>
          <a:p>
            <a:pPr algn="ctr"/>
            <a:endParaRPr lang="cs-CZ" sz="2400" b="1" dirty="0">
              <a:solidFill>
                <a:schemeClr val="tx1"/>
              </a:solidFill>
            </a:endParaRPr>
          </a:p>
          <a:p>
            <a:pPr algn="ctr"/>
            <a:r>
              <a:rPr lang="cs-CZ" sz="2400" b="1" dirty="0">
                <a:solidFill>
                  <a:schemeClr val="tx1"/>
                </a:solidFill>
              </a:rPr>
              <a:t>m</a:t>
            </a:r>
            <a:r>
              <a:rPr lang="cs-CZ" sz="2400" b="1" dirty="0" smtClean="0">
                <a:solidFill>
                  <a:schemeClr val="tx1"/>
                </a:solidFill>
              </a:rPr>
              <a:t>á</a:t>
            </a:r>
          </a:p>
          <a:p>
            <a:pPr algn="ctr"/>
            <a:endParaRPr lang="cs-CZ" sz="2400" b="1" dirty="0">
              <a:solidFill>
                <a:schemeClr val="tx1"/>
              </a:solidFill>
            </a:endParaRPr>
          </a:p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me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Mrak 7"/>
          <p:cNvSpPr/>
          <p:nvPr/>
        </p:nvSpPr>
        <p:spPr>
          <a:xfrm>
            <a:off x="4357686" y="1071546"/>
            <a:ext cx="3071834" cy="2214578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lá</a:t>
            </a:r>
            <a:endParaRPr lang="cs-CZ" sz="2400" b="1" dirty="0" smtClean="0">
              <a:solidFill>
                <a:schemeClr val="tx1"/>
              </a:solidFill>
            </a:endParaRPr>
          </a:p>
          <a:p>
            <a:pPr algn="ctr"/>
            <a:endParaRPr lang="cs-CZ" sz="2400" b="1" dirty="0">
              <a:solidFill>
                <a:schemeClr val="tx1"/>
              </a:solidFill>
            </a:endParaRPr>
          </a:p>
          <a:p>
            <a:pPr algn="ctr"/>
            <a:r>
              <a:rPr lang="cs-CZ" sz="2400" b="1" dirty="0" err="1">
                <a:solidFill>
                  <a:schemeClr val="tx1"/>
                </a:solidFill>
              </a:rPr>
              <a:t>m</a:t>
            </a:r>
            <a:r>
              <a:rPr lang="cs-CZ" sz="2400" b="1" dirty="0" err="1" smtClean="0">
                <a:solidFill>
                  <a:schemeClr val="tx1"/>
                </a:solidFill>
              </a:rPr>
              <a:t>e</a:t>
            </a:r>
            <a:endParaRPr lang="cs-CZ" sz="2400" b="1" dirty="0" smtClean="0">
              <a:solidFill>
                <a:schemeClr val="tx1"/>
              </a:solidFill>
            </a:endParaRPr>
          </a:p>
          <a:p>
            <a:pPr algn="ctr"/>
            <a:endParaRPr lang="cs-CZ" sz="2400" b="1" dirty="0">
              <a:solidFill>
                <a:schemeClr val="tx1"/>
              </a:solidFill>
            </a:endParaRP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se</a:t>
            </a:r>
            <a:endParaRPr lang="cs-CZ" sz="2400" b="1" dirty="0"/>
          </a:p>
        </p:txBody>
      </p:sp>
      <p:sp>
        <p:nvSpPr>
          <p:cNvPr id="9" name="Mrak 8"/>
          <p:cNvSpPr/>
          <p:nvPr/>
        </p:nvSpPr>
        <p:spPr>
          <a:xfrm>
            <a:off x="928662" y="3786190"/>
            <a:ext cx="2643206" cy="2214578"/>
          </a:xfrm>
          <a:prstGeom prst="cloud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se</a:t>
            </a:r>
          </a:p>
          <a:p>
            <a:pPr algn="ctr"/>
            <a:endParaRPr lang="cs-CZ" sz="2400" b="1" dirty="0">
              <a:solidFill>
                <a:schemeClr val="tx1"/>
              </a:solidFill>
            </a:endParaRPr>
          </a:p>
          <a:p>
            <a:pPr algn="ctr"/>
            <a:r>
              <a:rPr lang="cs-CZ" sz="2400" b="1" dirty="0" err="1">
                <a:solidFill>
                  <a:schemeClr val="tx1"/>
                </a:solidFill>
              </a:rPr>
              <a:t>l</a:t>
            </a:r>
            <a:r>
              <a:rPr lang="cs-CZ" sz="2400" b="1" dirty="0" err="1" smtClean="0">
                <a:solidFill>
                  <a:schemeClr val="tx1"/>
                </a:solidFill>
              </a:rPr>
              <a:t>e</a:t>
            </a:r>
            <a:endParaRPr lang="cs-CZ" sz="2400" b="1" dirty="0" smtClean="0">
              <a:solidFill>
                <a:schemeClr val="tx1"/>
              </a:solidFill>
            </a:endParaRPr>
          </a:p>
          <a:p>
            <a:pPr algn="ctr"/>
            <a:endParaRPr lang="cs-CZ" sz="2400" b="1" dirty="0">
              <a:solidFill>
                <a:schemeClr val="tx1"/>
              </a:solidFill>
            </a:endParaRPr>
          </a:p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ma</a:t>
            </a:r>
            <a:endParaRPr lang="cs-CZ" sz="2400" b="1" dirty="0"/>
          </a:p>
        </p:txBody>
      </p:sp>
      <p:sp>
        <p:nvSpPr>
          <p:cNvPr id="10" name="Mrak 9"/>
          <p:cNvSpPr/>
          <p:nvPr/>
        </p:nvSpPr>
        <p:spPr>
          <a:xfrm>
            <a:off x="4857752" y="3714752"/>
            <a:ext cx="2286016" cy="2357454"/>
          </a:xfrm>
          <a:prstGeom prst="cloud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>
                <a:solidFill>
                  <a:schemeClr val="tx1"/>
                </a:solidFill>
              </a:rPr>
              <a:t>s</a:t>
            </a:r>
            <a:r>
              <a:rPr lang="cs-CZ" sz="2400" b="1" dirty="0" err="1" smtClean="0">
                <a:solidFill>
                  <a:schemeClr val="tx1"/>
                </a:solidFill>
              </a:rPr>
              <a:t>á</a:t>
            </a:r>
            <a:endParaRPr lang="cs-CZ" sz="2400" b="1" dirty="0" smtClean="0">
              <a:solidFill>
                <a:schemeClr val="tx1"/>
              </a:solidFill>
            </a:endParaRPr>
          </a:p>
          <a:p>
            <a:pPr algn="ctr"/>
            <a:endParaRPr lang="cs-CZ" sz="2400" b="1" dirty="0">
              <a:solidFill>
                <a:schemeClr val="tx1"/>
              </a:solidFill>
            </a:endParaRP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E</a:t>
            </a:r>
          </a:p>
          <a:p>
            <a:pPr algn="ctr"/>
            <a:endParaRPr lang="cs-CZ" sz="2400" b="1" dirty="0">
              <a:solidFill>
                <a:schemeClr val="tx1"/>
              </a:solidFill>
            </a:endParaRP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la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8596" y="357166"/>
            <a:ext cx="82868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Přečti slabiky, najdi slovo a zakroužkuj ho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357850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5" name="Srdce 4"/>
          <p:cNvSpPr/>
          <p:nvPr/>
        </p:nvSpPr>
        <p:spPr>
          <a:xfrm>
            <a:off x="642910" y="1285860"/>
            <a:ext cx="2786082" cy="2571768"/>
          </a:xfrm>
          <a:prstGeom prst="hear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cs-CZ" sz="2400" b="1" dirty="0" smtClean="0">
              <a:solidFill>
                <a:schemeClr val="tx1"/>
              </a:solidFill>
            </a:endParaRPr>
          </a:p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Le</a:t>
            </a:r>
            <a:endParaRPr lang="cs-CZ" sz="2400" b="1" dirty="0" smtClean="0">
              <a:solidFill>
                <a:schemeClr val="tx1"/>
              </a:solidFill>
            </a:endParaRPr>
          </a:p>
          <a:p>
            <a:pPr algn="ctr"/>
            <a:endParaRPr lang="cs-CZ" sz="2400" b="1" dirty="0">
              <a:solidFill>
                <a:schemeClr val="tx1"/>
              </a:solidFill>
            </a:endParaRPr>
          </a:p>
          <a:p>
            <a:pPr algn="ctr"/>
            <a:r>
              <a:rPr lang="cs-CZ" sz="2400" b="1" dirty="0" err="1">
                <a:solidFill>
                  <a:schemeClr val="tx1"/>
                </a:solidFill>
              </a:rPr>
              <a:t>s</a:t>
            </a:r>
            <a:r>
              <a:rPr lang="cs-CZ" sz="2400" b="1" dirty="0" err="1" smtClean="0">
                <a:solidFill>
                  <a:schemeClr val="tx1"/>
                </a:solidFill>
              </a:rPr>
              <a:t>a</a:t>
            </a:r>
            <a:endParaRPr lang="cs-CZ" sz="2400" b="1" dirty="0" smtClean="0">
              <a:solidFill>
                <a:schemeClr val="tx1"/>
              </a:solidFill>
            </a:endParaRPr>
          </a:p>
          <a:p>
            <a:pPr algn="ctr"/>
            <a:endParaRPr lang="cs-CZ" sz="2400" b="1" dirty="0">
              <a:solidFill>
                <a:schemeClr val="tx1"/>
              </a:solidFill>
            </a:endParaRPr>
          </a:p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ma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Srdce 5"/>
          <p:cNvSpPr/>
          <p:nvPr/>
        </p:nvSpPr>
        <p:spPr>
          <a:xfrm>
            <a:off x="5500694" y="1214422"/>
            <a:ext cx="2857520" cy="2714644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cs-CZ" sz="2400" b="1" dirty="0" smtClean="0">
              <a:solidFill>
                <a:schemeClr val="tx1"/>
              </a:solidFill>
            </a:endParaRP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Mé</a:t>
            </a:r>
          </a:p>
          <a:p>
            <a:pPr algn="ctr"/>
            <a:endParaRPr lang="cs-CZ" sz="2400" b="1" dirty="0">
              <a:solidFill>
                <a:schemeClr val="tx1"/>
              </a:solidFill>
            </a:endParaRP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E</a:t>
            </a:r>
          </a:p>
          <a:p>
            <a:pPr algn="ctr"/>
            <a:endParaRPr lang="cs-CZ" sz="2400" b="1" dirty="0">
              <a:solidFill>
                <a:schemeClr val="tx1"/>
              </a:solidFill>
            </a:endParaRPr>
          </a:p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ma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Srdce 6"/>
          <p:cNvSpPr/>
          <p:nvPr/>
        </p:nvSpPr>
        <p:spPr>
          <a:xfrm>
            <a:off x="3071802" y="3571876"/>
            <a:ext cx="3143272" cy="2714644"/>
          </a:xfrm>
          <a:prstGeom prst="hear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cs-CZ" dirty="0">
              <a:solidFill>
                <a:schemeClr val="tx1"/>
              </a:solidFill>
            </a:endParaRPr>
          </a:p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Me</a:t>
            </a:r>
            <a:endParaRPr lang="cs-CZ" sz="2400" b="1" dirty="0" smtClean="0">
              <a:solidFill>
                <a:schemeClr val="tx1"/>
              </a:solidFill>
            </a:endParaRPr>
          </a:p>
          <a:p>
            <a:pPr algn="ctr"/>
            <a:endParaRPr lang="cs-CZ" sz="2400" b="1" dirty="0">
              <a:solidFill>
                <a:schemeClr val="tx1"/>
              </a:solidFill>
            </a:endParaRPr>
          </a:p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Le</a:t>
            </a:r>
            <a:endParaRPr lang="cs-CZ" sz="2400" b="1" dirty="0" smtClean="0">
              <a:solidFill>
                <a:schemeClr val="tx1"/>
              </a:solidFill>
            </a:endParaRPr>
          </a:p>
          <a:p>
            <a:pPr algn="ctr"/>
            <a:endParaRPr lang="cs-CZ" sz="2400" b="1" dirty="0">
              <a:solidFill>
                <a:schemeClr val="tx1"/>
              </a:solidFill>
            </a:endParaRPr>
          </a:p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sé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28596" y="285728"/>
            <a:ext cx="84296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Přečti slabiky, najdi slovo a zakroužkuj ho</a:t>
            </a:r>
            <a:endParaRPr lang="cs-CZ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197493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4" name="10cípá hvězda 3"/>
          <p:cNvSpPr/>
          <p:nvPr/>
        </p:nvSpPr>
        <p:spPr>
          <a:xfrm>
            <a:off x="571472" y="1000108"/>
            <a:ext cx="2357454" cy="2357454"/>
          </a:xfrm>
          <a:prstGeom prst="star10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Le</a:t>
            </a:r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MA</a:t>
            </a:r>
          </a:p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SO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10cípá hvězda 4"/>
          <p:cNvSpPr/>
          <p:nvPr/>
        </p:nvSpPr>
        <p:spPr>
          <a:xfrm>
            <a:off x="6215074" y="3786190"/>
            <a:ext cx="2357454" cy="2357454"/>
          </a:xfrm>
          <a:prstGeom prst="star10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Me</a:t>
            </a:r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MÁ</a:t>
            </a:r>
          </a:p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MA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10cípá hvězda 5"/>
          <p:cNvSpPr/>
          <p:nvPr/>
        </p:nvSpPr>
        <p:spPr>
          <a:xfrm>
            <a:off x="571472" y="3786190"/>
            <a:ext cx="2357454" cy="2357454"/>
          </a:xfrm>
          <a:prstGeom prst="star10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O</a:t>
            </a:r>
          </a:p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la</a:t>
            </a:r>
          </a:p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lo</a:t>
            </a:r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10cípá hvězda 6"/>
          <p:cNvSpPr/>
          <p:nvPr/>
        </p:nvSpPr>
        <p:spPr>
          <a:xfrm>
            <a:off x="6072198" y="1214422"/>
            <a:ext cx="2357454" cy="2357454"/>
          </a:xfrm>
          <a:prstGeom prst="star10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se</a:t>
            </a:r>
          </a:p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la</a:t>
            </a:r>
          </a:p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so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10cípá hvězda 7"/>
          <p:cNvSpPr/>
          <p:nvPr/>
        </p:nvSpPr>
        <p:spPr>
          <a:xfrm>
            <a:off x="3286116" y="2714620"/>
            <a:ext cx="2357454" cy="2357454"/>
          </a:xfrm>
          <a:prstGeom prst="star10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Sa</a:t>
            </a:r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Mo</a:t>
            </a:r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1472" y="357166"/>
            <a:ext cx="80724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Přečti slabiky, najdi slovo a zakroužkuj ho</a:t>
            </a:r>
            <a:endParaRPr lang="cs-CZ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119</Words>
  <Application>Microsoft Office PowerPoint</Application>
  <PresentationFormat>Předvádění na obrazovce (4:3)</PresentationFormat>
  <Paragraphs>88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Čtení slabik, tvoření slov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Čtení slabik, tvoření slov</dc:title>
  <dc:creator>Viktor</dc:creator>
  <cp:lastModifiedBy>Viktor</cp:lastModifiedBy>
  <cp:revision>6</cp:revision>
  <dcterms:created xsi:type="dcterms:W3CDTF">2011-10-29T14:20:29Z</dcterms:created>
  <dcterms:modified xsi:type="dcterms:W3CDTF">2012-01-03T20:59:39Z</dcterms:modified>
</cp:coreProperties>
</file>