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>
        <p:scale>
          <a:sx n="78" d="100"/>
          <a:sy n="78" d="100"/>
        </p:scale>
        <p:origin x="-74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069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491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343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371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361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775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52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909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71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749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91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E6CD8-F982-4A38-8CD7-6571DE89AEC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8F8D57-9F73-4AD0-A3D4-07F450E8F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187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Hlavní města států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pro 8. ročník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7473232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VY_32_INOVACE_16_Z8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581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43192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Doplň do křížovky hlavní města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980728"/>
            <a:ext cx="2376264" cy="5740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Francie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Estonsko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Portugalsko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Švýcarsko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Ukrajina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Albánie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Island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Rusko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Slovinsko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Lucembursko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Finsko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Bosna a Hercegovina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Dětský pozdrav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Turecko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Rakousko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Bulharsko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Norsko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Lichtenštejnsko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Nizozemí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Slovensko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Polsko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Litva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Řecko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1129098"/>
              </p:ext>
            </p:extLst>
          </p:nvPr>
        </p:nvGraphicFramePr>
        <p:xfrm>
          <a:off x="971600" y="1100236"/>
          <a:ext cx="5040555" cy="5497115"/>
        </p:xfrm>
        <a:graphic>
          <a:graphicData uri="http://schemas.openxmlformats.org/drawingml/2006/table">
            <a:tbl>
              <a:tblPr firstRow="1" firstCol="1" bandRow="1"/>
              <a:tblGrid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</a:tblGrid>
              <a:tr h="239005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rowSpan="4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rowSpan="5"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900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0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8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8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390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rowSpan="5"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9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310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43192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Doplň do křížovky hlavní města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980728"/>
            <a:ext cx="2376264" cy="5740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Francie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Estonsko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Portugalsko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Švýcarsko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Ukrajina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Albánie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Island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Rusko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Slovinsko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Lucembursko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Finsko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Bosna a Hercegovina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Dětský pozdrav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Turecko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Rakousko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Bulharsko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Norsko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Lichtenštejnsko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Nizozemí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Slovensko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Polsko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Litva</a:t>
            </a:r>
          </a:p>
          <a:p>
            <a:pPr marL="285750" indent="-285750">
              <a:lnSpc>
                <a:spcPct val="114000"/>
              </a:lnSpc>
              <a:buFont typeface="Wingdings" pitchFamily="2" charset="2"/>
              <a:buChar char="Ø"/>
            </a:pPr>
            <a:r>
              <a:rPr lang="cs-CZ" sz="1400" dirty="0" smtClean="0"/>
              <a:t>Řecko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294784"/>
              </p:ext>
            </p:extLst>
          </p:nvPr>
        </p:nvGraphicFramePr>
        <p:xfrm>
          <a:off x="971600" y="1100236"/>
          <a:ext cx="5040555" cy="5497115"/>
        </p:xfrm>
        <a:graphic>
          <a:graphicData uri="http://schemas.openxmlformats.org/drawingml/2006/table">
            <a:tbl>
              <a:tblPr firstRow="1" firstCol="1" bandRow="1"/>
              <a:tblGrid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  <a:gridCol w="387735"/>
              </a:tblGrid>
              <a:tr h="239005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rowSpan="4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rowSpan="5"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900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Ň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0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8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8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390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rowSpan="5"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Ň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00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9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001" marR="5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244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258</Words>
  <Application>Microsoft Office PowerPoint</Application>
  <PresentationFormat>Předvádění na obrazovce (4:3)</PresentationFormat>
  <Paragraphs>247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Hlavní města států Evropy</vt:lpstr>
      <vt:lpstr>Doplň do křížovky hlavní města</vt:lpstr>
      <vt:lpstr>Doplň do křížovky hlavní města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města států Evropy</dc:title>
  <dc:creator>006</dc:creator>
  <cp:lastModifiedBy>Aleš Polívka</cp:lastModifiedBy>
  <cp:revision>15</cp:revision>
  <dcterms:created xsi:type="dcterms:W3CDTF">2012-02-05T23:43:06Z</dcterms:created>
  <dcterms:modified xsi:type="dcterms:W3CDTF">2012-03-15T22:07:29Z</dcterms:modified>
</cp:coreProperties>
</file>