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BA7A1-B0F4-4EAC-83B8-FB805896E908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B70F76-3467-43BB-99B0-4E8D2C532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?Origin=EC790014051029&amp;CTT=6&amp;ver=12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</a:t>
            </a:r>
            <a:r>
              <a:rPr lang="cs-CZ" sz="2000" dirty="0" smtClean="0"/>
              <a:t>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</a:t>
            </a:r>
            <a:r>
              <a:rPr lang="cs-CZ" sz="2000" dirty="0" smtClean="0"/>
              <a:t>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</a:t>
            </a:r>
            <a:r>
              <a:rPr lang="cs-CZ" sz="2000" dirty="0" smtClean="0"/>
              <a:t>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</a:t>
            </a:r>
            <a:r>
              <a:rPr lang="cs-CZ" sz="2000" dirty="0" smtClean="0"/>
              <a:t>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</a:t>
            </a:r>
            <a:r>
              <a:rPr lang="cs-CZ" sz="2000" dirty="0" smtClean="0"/>
              <a:t>: Motivační obrázky slouží k procvičení zrakové a sluchové analýzy probírané hlásky J, rozvíjení slovní zásoby. Žáci aktivně vyznačují probírané písmeno.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Hláska a písmeno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b="1" dirty="0" err="1" smtClean="0">
                <a:solidFill>
                  <a:srgbClr val="00B0F0"/>
                </a:solidFill>
              </a:rPr>
              <a:t>j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4429132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5786" y="642918"/>
            <a:ext cx="764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VY_12_INOVACE_16_HLÁSKA A PÍSMENO J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J</a:t>
            </a:r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00B0F0"/>
                </a:solidFill>
              </a:rPr>
              <a:t>j</a:t>
            </a:r>
            <a:endParaRPr lang="cs-CZ" sz="9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jahody,jídlo,lesní plody,oříznuté fotky,oříznuté obrázky,ovoce,PNG,průhledná pozadí,webové prv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14488"/>
            <a:ext cx="3643338" cy="3643338"/>
          </a:xfrm>
          <a:prstGeom prst="rect">
            <a:avLst/>
          </a:prstGeom>
          <a:noFill/>
        </p:spPr>
      </p:pic>
      <p:pic>
        <p:nvPicPr>
          <p:cNvPr id="1028" name="Picture 4" descr="jablka,ořezané snímky,ořezané obrázky,jídlo,ovoce,PNG,plodiny,průhledné pozad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785926"/>
            <a:ext cx="3238501" cy="32385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57356" y="5214950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jahoda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2198" y="514351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jablko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6146" name="Picture 2" descr="jelen,jelen běloocasý,jeleni,savci,živočichové,život v přírodě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642918"/>
            <a:ext cx="2595559" cy="2595559"/>
          </a:xfrm>
          <a:prstGeom prst="rect">
            <a:avLst/>
          </a:prstGeom>
          <a:noFill/>
        </p:spPr>
      </p:pic>
      <p:pic>
        <p:nvPicPr>
          <p:cNvPr id="6148" name="Picture 4" descr="ježci,příroda,život v přírodě,zvířat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7" y="714355"/>
            <a:ext cx="2571769" cy="2571769"/>
          </a:xfrm>
          <a:prstGeom prst="rect">
            <a:avLst/>
          </a:prstGeom>
          <a:noFill/>
        </p:spPr>
      </p:pic>
      <p:pic>
        <p:nvPicPr>
          <p:cNvPr id="6150" name="Picture 6" descr="jezevci,příroda,savci,živočichov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2643182"/>
            <a:ext cx="3095625" cy="30956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285852" y="3571876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jelen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86578" y="3071810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ježek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43372" y="5572140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jezevec</a:t>
            </a:r>
            <a:endParaRPr lang="cs-CZ" sz="32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7170" name="Picture 2" descr="javory,listí,příroda,rostli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3" y="714357"/>
            <a:ext cx="2714644" cy="2714644"/>
          </a:xfrm>
          <a:prstGeom prst="rect">
            <a:avLst/>
          </a:prstGeom>
          <a:noFill/>
        </p:spPr>
      </p:pic>
      <p:pic>
        <p:nvPicPr>
          <p:cNvPr id="7172" name="Picture 4" descr="jehly,lékařství,nitě,zdravotnictv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38733" y="1000109"/>
            <a:ext cx="2714644" cy="2714644"/>
          </a:xfrm>
          <a:prstGeom prst="rect">
            <a:avLst/>
          </a:prstGeom>
          <a:noFill/>
        </p:spPr>
      </p:pic>
      <p:pic>
        <p:nvPicPr>
          <p:cNvPr id="7174" name="Picture 6" descr="dovolená,jmelí,oříznuté fotky,oříznuté obrázky,oslavy,ozdoby,PNG,příroda,průhledné pozadí,rostliny,stuhy,Vánoce,zvláštní příležit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3000372"/>
            <a:ext cx="3095625" cy="30956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28662" y="3929066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avor - list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00826" y="378619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jehla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00496" y="5572140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jmelí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 smtClean="0">
              <a:hlinkClick r:id="rId2"/>
            </a:endParaRP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/??</a:t>
            </a:r>
            <a:r>
              <a:rPr lang="cs-CZ" dirty="0" err="1" smtClean="0">
                <a:hlinkClick r:id="rId2"/>
              </a:rPr>
              <a:t>Origin</a:t>
            </a:r>
            <a:r>
              <a:rPr lang="cs-CZ" dirty="0" smtClean="0">
                <a:hlinkClick r:id="rId2"/>
              </a:rPr>
              <a:t>=EC790014051029&amp;CTT=6&amp;</a:t>
            </a:r>
            <a:r>
              <a:rPr lang="cs-CZ" dirty="0" err="1" smtClean="0">
                <a:hlinkClick r:id="rId2"/>
              </a:rPr>
              <a:t>ver</a:t>
            </a:r>
            <a:r>
              <a:rPr lang="cs-CZ" dirty="0" smtClean="0">
                <a:hlinkClick r:id="rId2"/>
              </a:rPr>
              <a:t>=12&amp;</a:t>
            </a:r>
            <a:r>
              <a:rPr lang="cs-CZ" dirty="0" err="1" smtClean="0">
                <a:hlinkClick r:id="rId2"/>
              </a:rPr>
              <a:t>app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powerpnt.exe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88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Hláska a písmeno Jj</vt:lpstr>
      <vt:lpstr>J j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6</cp:revision>
  <dcterms:created xsi:type="dcterms:W3CDTF">2011-12-06T19:48:07Z</dcterms:created>
  <dcterms:modified xsi:type="dcterms:W3CDTF">2012-01-03T21:46:25Z</dcterms:modified>
</cp:coreProperties>
</file>