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70" r:id="rId4"/>
    <p:sldId id="261" r:id="rId5"/>
    <p:sldId id="262" r:id="rId6"/>
    <p:sldId id="263" r:id="rId7"/>
    <p:sldId id="265" r:id="rId8"/>
    <p:sldId id="266" r:id="rId9"/>
    <p:sldId id="269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945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161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700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693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717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796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464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583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05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798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80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F95D0-BE02-456F-8470-269CF695463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F1EEB-DA9F-4478-B5C3-6097FD826C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444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isoerin_fcm.jpg" TargetMode="External"/><Relationship Id="rId2" Type="http://schemas.openxmlformats.org/officeDocument/2006/relationships/hyperlink" Target="http://commons.wikimedia.org/wiki/File:GB_1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adi_Consati_cuidando_dos_olhinhos_da_Bruna,_do_Depois_dos_Quinze_@_S%C3%A3o_Paulo_Fashion_Week_em_Junho_de_201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Beauty Salon Workers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8663001"/>
              </p:ext>
            </p:extLst>
          </p:nvPr>
        </p:nvGraphicFramePr>
        <p:xfrm>
          <a:off x="1403648" y="1268760"/>
          <a:ext cx="6162675" cy="3915410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Beauty_Salon_Workers_03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Kosmetické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služby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Beauty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Salon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Workers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17.3.2013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76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k maturitnímu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tématu.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určena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seznámení s tématem a slovní zásobou k tématu. 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517232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08942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In a </a:t>
            </a:r>
            <a:r>
              <a:rPr lang="cs-CZ" b="1" dirty="0" err="1" smtClean="0">
                <a:solidFill>
                  <a:srgbClr val="FF0000"/>
                </a:solidFill>
              </a:rPr>
              <a:t>Beauty</a:t>
            </a:r>
            <a:r>
              <a:rPr lang="cs-CZ" b="1" dirty="0" smtClean="0">
                <a:solidFill>
                  <a:srgbClr val="FF0000"/>
                </a:solidFill>
              </a:rPr>
              <a:t> Salon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Beauty</a:t>
            </a:r>
            <a:r>
              <a:rPr lang="cs-CZ" b="1" dirty="0" smtClean="0">
                <a:solidFill>
                  <a:srgbClr val="C00000"/>
                </a:solidFill>
              </a:rPr>
              <a:t> Salon </a:t>
            </a:r>
            <a:r>
              <a:rPr lang="cs-CZ" b="1" dirty="0" err="1" smtClean="0">
                <a:solidFill>
                  <a:srgbClr val="C00000"/>
                </a:solidFill>
              </a:rPr>
              <a:t>Workers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87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Beauty</a:t>
            </a:r>
            <a:r>
              <a:rPr lang="cs-CZ" sz="3600" dirty="0" smtClean="0"/>
              <a:t> </a:t>
            </a:r>
            <a:r>
              <a:rPr lang="cs-CZ" sz="3600" dirty="0" err="1" smtClean="0"/>
              <a:t>Salons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sz="2000" dirty="0" smtClean="0"/>
              <a:t>Pict.1</a:t>
            </a:r>
            <a:endParaRPr lang="cs-CZ" sz="2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Arial" pitchFamily="34" charset="0"/>
              <a:buChar char="•"/>
            </a:pPr>
            <a:endParaRPr lang="cs-CZ" sz="2800" b="1" dirty="0" smtClean="0">
              <a:solidFill>
                <a:srgbClr val="C0504D">
                  <a:lumMod val="75000"/>
                </a:srgbClr>
              </a:solidFill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b="1" dirty="0" err="1" smtClean="0">
                <a:solidFill>
                  <a:srgbClr val="C0504D">
                    <a:lumMod val="75000"/>
                  </a:srgbClr>
                </a:solidFill>
              </a:rPr>
              <a:t>offer</a:t>
            </a:r>
            <a:r>
              <a:rPr lang="cs-CZ" sz="28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different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C0504D">
                    <a:lumMod val="75000"/>
                  </a:srgbClr>
                </a:solidFill>
              </a:rPr>
              <a:t>service</a:t>
            </a:r>
            <a:endParaRPr lang="cs-CZ" sz="2800" b="1" dirty="0" smtClean="0">
              <a:solidFill>
                <a:srgbClr val="C0504D">
                  <a:lumMod val="75000"/>
                </a:srgbClr>
              </a:solidFill>
            </a:endParaRPr>
          </a:p>
          <a:p>
            <a:pPr marL="342900" lvl="0" indent="-342900">
              <a:buFont typeface="Arial" pitchFamily="34" charset="0"/>
              <a:buChar char="•"/>
            </a:pPr>
            <a:endParaRPr lang="cs-CZ" sz="2800" b="1" dirty="0">
              <a:solidFill>
                <a:srgbClr val="C0504D">
                  <a:lumMod val="75000"/>
                </a:srgbClr>
              </a:solidFill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often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C0504D">
                    <a:lumMod val="75000"/>
                  </a:srgbClr>
                </a:solidFill>
              </a:rPr>
              <a:t>provide</a:t>
            </a:r>
            <a:r>
              <a:rPr lang="cs-CZ" sz="2800" b="1" dirty="0" smtClean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full </a:t>
            </a: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service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including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 </a:t>
            </a:r>
            <a:r>
              <a:rPr lang="cs-CZ" sz="2800" b="1" dirty="0" err="1" smtClean="0">
                <a:solidFill>
                  <a:srgbClr val="C0504D">
                    <a:lumMod val="75000"/>
                  </a:srgbClr>
                </a:solidFill>
              </a:rPr>
              <a:t>hair</a:t>
            </a:r>
            <a:r>
              <a:rPr lang="cs-CZ" sz="2800" b="1" dirty="0" smtClean="0">
                <a:solidFill>
                  <a:srgbClr val="C0504D">
                    <a:lumMod val="75000"/>
                  </a:srgbClr>
                </a:solidFill>
              </a:rPr>
              <a:t> care, </a:t>
            </a: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skincare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, </a:t>
            </a:r>
            <a:r>
              <a:rPr lang="cs-CZ" sz="2800" b="1" dirty="0" err="1" smtClean="0">
                <a:solidFill>
                  <a:srgbClr val="C0504D">
                    <a:lumMod val="75000"/>
                  </a:srgbClr>
                </a:solidFill>
              </a:rPr>
              <a:t>nail</a:t>
            </a:r>
            <a:r>
              <a:rPr lang="cs-CZ" sz="2800" b="1" dirty="0" smtClean="0">
                <a:solidFill>
                  <a:srgbClr val="C0504D">
                    <a:lumMod val="75000"/>
                  </a:srgbClr>
                </a:solidFill>
              </a:rPr>
              <a:t> care, </a:t>
            </a:r>
            <a:r>
              <a:rPr lang="cs-CZ" sz="2800" b="1" dirty="0" err="1">
                <a:solidFill>
                  <a:srgbClr val="C0504D">
                    <a:lumMod val="75000"/>
                  </a:srgbClr>
                </a:solidFill>
              </a:rPr>
              <a:t>makeup</a:t>
            </a:r>
            <a:r>
              <a:rPr lang="cs-CZ" sz="2800" b="1" dirty="0">
                <a:solidFill>
                  <a:srgbClr val="C0504D">
                    <a:lumMod val="75000"/>
                  </a:srgbClr>
                </a:solidFill>
              </a:rPr>
              <a:t> and body </a:t>
            </a:r>
            <a:r>
              <a:rPr lang="cs-CZ" sz="2800" b="1" dirty="0" smtClean="0">
                <a:solidFill>
                  <a:srgbClr val="C0504D">
                    <a:lumMod val="75000"/>
                  </a:srgbClr>
                </a:solidFill>
              </a:rPr>
              <a:t>care</a:t>
            </a:r>
            <a:endParaRPr lang="cs-CZ" sz="2800" b="1" dirty="0">
              <a:solidFill>
                <a:srgbClr val="C0504D">
                  <a:lumMod val="75000"/>
                </a:srgbClr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Iva\Downloads\GB_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704" y="620688"/>
            <a:ext cx="3312368" cy="481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78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Different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jobs</a:t>
            </a:r>
            <a:r>
              <a:rPr lang="cs-CZ" sz="3600" b="1" dirty="0" smtClean="0"/>
              <a:t> in a </a:t>
            </a:r>
            <a:r>
              <a:rPr lang="cs-CZ" sz="3600" b="1" dirty="0" err="1" smtClean="0"/>
              <a:t>beauty</a:t>
            </a:r>
            <a:r>
              <a:rPr lang="cs-CZ" sz="3600" b="1" dirty="0" smtClean="0"/>
              <a:t> salon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Hairdresser</a:t>
            </a:r>
            <a:r>
              <a:rPr lang="cs-CZ" b="1" dirty="0" smtClean="0"/>
              <a:t> / </a:t>
            </a:r>
            <a:r>
              <a:rPr lang="cs-CZ" b="1" dirty="0" err="1"/>
              <a:t>Hair</a:t>
            </a:r>
            <a:r>
              <a:rPr lang="cs-CZ" b="1" dirty="0"/>
              <a:t> </a:t>
            </a:r>
            <a:r>
              <a:rPr lang="cs-CZ" b="1" dirty="0" err="1"/>
              <a:t>stylist</a:t>
            </a:r>
            <a:endParaRPr lang="cs-CZ" b="1" dirty="0"/>
          </a:p>
          <a:p>
            <a:r>
              <a:rPr lang="cs-CZ" b="1" dirty="0" err="1" smtClean="0"/>
              <a:t>Colorist</a:t>
            </a:r>
            <a:endParaRPr lang="cs-CZ" b="1" dirty="0" smtClean="0"/>
          </a:p>
          <a:p>
            <a:r>
              <a:rPr lang="cs-CZ" b="1" dirty="0" err="1" smtClean="0"/>
              <a:t>Masseuse</a:t>
            </a:r>
            <a:r>
              <a:rPr lang="cs-CZ" b="1" dirty="0" smtClean="0"/>
              <a:t> /</a:t>
            </a:r>
            <a:r>
              <a:rPr lang="cs-CZ" b="1" dirty="0" err="1"/>
              <a:t>mæˈ</a:t>
            </a:r>
            <a:r>
              <a:rPr lang="cs-CZ" b="1" dirty="0" err="1" smtClean="0"/>
              <a:t>sɜːz</a:t>
            </a:r>
            <a:r>
              <a:rPr lang="cs-CZ" b="1" dirty="0" smtClean="0"/>
              <a:t>/; </a:t>
            </a:r>
            <a:r>
              <a:rPr lang="cs-CZ" b="1" dirty="0" err="1" smtClean="0"/>
              <a:t>masseur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Nail</a:t>
            </a:r>
            <a:r>
              <a:rPr lang="cs-CZ" b="1" dirty="0" smtClean="0"/>
              <a:t> </a:t>
            </a:r>
            <a:r>
              <a:rPr lang="cs-CZ" b="1" dirty="0" err="1" smtClean="0"/>
              <a:t>technician</a:t>
            </a:r>
            <a:endParaRPr lang="cs-CZ" b="1" dirty="0" smtClean="0"/>
          </a:p>
          <a:p>
            <a:r>
              <a:rPr lang="cs-CZ" b="1" dirty="0" err="1" smtClean="0"/>
              <a:t>Makeup</a:t>
            </a:r>
            <a:r>
              <a:rPr lang="cs-CZ" b="1" dirty="0" smtClean="0"/>
              <a:t> </a:t>
            </a:r>
            <a:r>
              <a:rPr lang="cs-CZ" b="1" dirty="0" err="1" smtClean="0"/>
              <a:t>artist</a:t>
            </a:r>
            <a:endParaRPr lang="cs-CZ" b="1" dirty="0" smtClean="0"/>
          </a:p>
          <a:p>
            <a:r>
              <a:rPr lang="cs-CZ" b="1" smtClean="0"/>
              <a:t>Receptionist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4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Hairdresser</a:t>
            </a:r>
            <a:r>
              <a:rPr lang="cs-CZ" b="1" dirty="0" smtClean="0"/>
              <a:t> / </a:t>
            </a:r>
            <a:r>
              <a:rPr lang="cs-CZ" b="1" dirty="0" err="1" smtClean="0"/>
              <a:t>Hair</a:t>
            </a:r>
            <a:r>
              <a:rPr lang="cs-CZ" b="1" dirty="0" smtClean="0"/>
              <a:t> </a:t>
            </a:r>
            <a:r>
              <a:rPr lang="cs-CZ" b="1" dirty="0" err="1" smtClean="0"/>
              <a:t>stylist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/>
              <a:t>g</a:t>
            </a:r>
            <a:r>
              <a:rPr lang="cs-CZ" b="1" dirty="0" err="1" smtClean="0"/>
              <a:t>ives</a:t>
            </a:r>
            <a:r>
              <a:rPr lang="cs-CZ" b="1" dirty="0" smtClean="0"/>
              <a:t> a </a:t>
            </a:r>
            <a:r>
              <a:rPr lang="cs-CZ" b="1" dirty="0" err="1" smtClean="0"/>
              <a:t>new</a:t>
            </a:r>
            <a:r>
              <a:rPr lang="cs-CZ" b="1" dirty="0" smtClean="0"/>
              <a:t> </a:t>
            </a:r>
            <a:r>
              <a:rPr lang="cs-CZ" b="1" dirty="0" err="1" smtClean="0"/>
              <a:t>hairstyle</a:t>
            </a:r>
            <a:endParaRPr lang="cs-CZ" b="1" dirty="0" smtClean="0"/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ecides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on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hair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designs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erms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colors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straightens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your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hair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uts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/and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trims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g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ives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shampoo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and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conditioning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massage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f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inishes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blowout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and styling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40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            </a:t>
            </a:r>
            <a:r>
              <a:rPr lang="cs-CZ" sz="3600" dirty="0" err="1" smtClean="0"/>
              <a:t>Colorist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olors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client´s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hair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2200" dirty="0" smtClean="0"/>
              <a:t>Pict.2</a:t>
            </a: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       </a:t>
            </a:r>
            <a:r>
              <a:rPr lang="cs-CZ" sz="3600" dirty="0" err="1" smtClean="0"/>
              <a:t>Receptionist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nswers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phones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r>
              <a:rPr lang="cs-CZ" b="1" dirty="0" err="1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akes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appointments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salon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C:\Users\Iva\Downloads\Frisoerin_fc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068960"/>
            <a:ext cx="1703841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7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Makeup</a:t>
            </a:r>
            <a:r>
              <a:rPr lang="cs-CZ" b="1" dirty="0" smtClean="0"/>
              <a:t> </a:t>
            </a:r>
            <a:r>
              <a:rPr lang="cs-CZ" b="1" dirty="0" err="1"/>
              <a:t>A</a:t>
            </a:r>
            <a:r>
              <a:rPr lang="cs-CZ" b="1" dirty="0" err="1" smtClean="0"/>
              <a:t>rtist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a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pplies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makeup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apply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makeup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 for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special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occasions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u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ses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special-effects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makeup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</a:t>
            </a:r>
            <a:r>
              <a:rPr lang="cs-CZ" sz="2000" dirty="0" smtClean="0">
                <a:solidFill>
                  <a:prstClr val="black"/>
                </a:solidFill>
              </a:rPr>
              <a:t>Pict.3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</a:t>
            </a:r>
            <a:endParaRPr lang="cs-CZ" sz="2000" dirty="0"/>
          </a:p>
        </p:txBody>
      </p:sp>
      <p:pic>
        <p:nvPicPr>
          <p:cNvPr id="1026" name="Picture 2" descr="C:\Users\Iva\Downloads\800px-Sadi_Consati_cuidando_dos_olhinhos_da_Bruna,_do_Depois_dos_Quinze_@_São_Paulo_Fashion_Week_em_Junho_de_20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356992"/>
            <a:ext cx="3754607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99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 </a:t>
            </a:r>
            <a:r>
              <a:rPr lang="cs-CZ" sz="3200" dirty="0" err="1" smtClean="0"/>
              <a:t>Masseuse</a:t>
            </a:r>
            <a:r>
              <a:rPr lang="cs-CZ" sz="3200" dirty="0" smtClean="0"/>
              <a:t> / </a:t>
            </a:r>
            <a:r>
              <a:rPr lang="cs-CZ" sz="3200" dirty="0" err="1" smtClean="0"/>
              <a:t>Masseur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provides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skin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treatment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gives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relaxing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massage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    </a:t>
            </a:r>
            <a:r>
              <a:rPr lang="cs-CZ" sz="3200" dirty="0" err="1" smtClean="0"/>
              <a:t>Nail</a:t>
            </a:r>
            <a:r>
              <a:rPr lang="cs-CZ" sz="3200" dirty="0" smtClean="0"/>
              <a:t> </a:t>
            </a:r>
            <a:r>
              <a:rPr lang="cs-CZ" sz="3200" dirty="0" err="1" smtClean="0"/>
              <a:t>technician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provides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manicure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and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pedicure</a:t>
            </a:r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err="1">
                <a:solidFill>
                  <a:schemeClr val="accent2">
                    <a:lumMod val="75000"/>
                  </a:schemeClr>
                </a:solidFill>
              </a:rPr>
              <a:t>g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ives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hand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foot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2">
                    <a:lumMod val="75000"/>
                  </a:schemeClr>
                </a:solidFill>
              </a:rPr>
              <a:t>massage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10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4400" b="1" dirty="0" err="1" smtClean="0">
                <a:solidFill>
                  <a:schemeClr val="tx1"/>
                </a:solidFill>
              </a:rPr>
              <a:t>Thank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 err="1">
                <a:solidFill>
                  <a:schemeClr val="tx1"/>
                </a:solidFill>
              </a:rPr>
              <a:t>you</a:t>
            </a:r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err="1">
                <a:solidFill>
                  <a:schemeClr val="tx1"/>
                </a:solidFill>
              </a:rPr>
              <a:t>for</a:t>
            </a:r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err="1">
                <a:solidFill>
                  <a:schemeClr val="tx1"/>
                </a:solidFill>
              </a:rPr>
              <a:t>your</a:t>
            </a:r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err="1">
                <a:solidFill>
                  <a:schemeClr val="tx1"/>
                </a:solidFill>
              </a:rPr>
              <a:t>attention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6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Použité obrázky: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Pict.1.BERKOVICH</a:t>
            </a:r>
            <a:r>
              <a:rPr lang="cs-CZ" dirty="0"/>
              <a:t>, </a:t>
            </a:r>
            <a:r>
              <a:rPr lang="cs-CZ" dirty="0" err="1"/>
              <a:t>Gary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17.3.2013].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commons.wikimedia.org/wiki/File:GB_11.jpg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 MÜLLER</a:t>
            </a:r>
            <a:r>
              <a:rPr lang="cs-CZ" dirty="0"/>
              <a:t>, Frank C.. </a:t>
            </a:r>
            <a:r>
              <a:rPr lang="cs-CZ" i="1" dirty="0"/>
              <a:t>commons.wikimedia.org</a:t>
            </a:r>
            <a:r>
              <a:rPr lang="cs-CZ" dirty="0"/>
              <a:t> [online]. [cit. 17.3.2013].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commons.wikimedia.org/wiki/File:Frisoerin_fcm.jpg</a:t>
            </a:r>
            <a:endParaRPr lang="cs-CZ" dirty="0" smtClean="0"/>
          </a:p>
          <a:p>
            <a:r>
              <a:rPr lang="cs-CZ" dirty="0"/>
              <a:t>Pict.3</a:t>
            </a:r>
            <a:r>
              <a:rPr lang="cs-CZ" dirty="0" smtClean="0"/>
              <a:t>. O </a:t>
            </a:r>
            <a:r>
              <a:rPr lang="cs-CZ" dirty="0"/>
              <a:t>BOTICÁRIO SPFW. </a:t>
            </a:r>
            <a:r>
              <a:rPr lang="cs-CZ" i="1" dirty="0"/>
              <a:t>commons.wikimedia.org</a:t>
            </a:r>
            <a:r>
              <a:rPr lang="cs-CZ" dirty="0"/>
              <a:t> [online]. [cit. 17.3.2013]. Dostupný na WWW: </a:t>
            </a:r>
            <a:r>
              <a:rPr lang="cs-CZ" dirty="0">
                <a:hlinkClick r:id="rId4"/>
              </a:rPr>
              <a:t>http://commons.wikimedia.org/wiki/File:Sadi_Consati_cuidando_dos_olhinhos_da_Bruna,_do_Depois_dos_Quinze_@_</a:t>
            </a:r>
            <a:r>
              <a:rPr lang="cs-CZ" dirty="0" smtClean="0">
                <a:hlinkClick r:id="rId4"/>
              </a:rPr>
              <a:t>S%C3%A3o_Paulo_Fashion_Week_em_Junho_de_2011.jpg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02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Použité zdroje:</a:t>
            </a:r>
            <a:br>
              <a:rPr lang="cs-CZ" sz="2800" b="1" dirty="0" smtClean="0"/>
            </a:b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65104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DOOLEY, Jenny; EVANS, Virginia. </a:t>
            </a:r>
            <a:r>
              <a:rPr lang="en-US" i="1" dirty="0"/>
              <a:t>Beauty Salon</a:t>
            </a:r>
            <a:r>
              <a:rPr lang="en-US" dirty="0"/>
              <a:t>. Newbury: Express Publishing, 2011, ISBN 978-0-85777-849-9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7744" y="5177067"/>
            <a:ext cx="4974688" cy="78318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91028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248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Beauty Salon Workers</vt:lpstr>
      <vt:lpstr>In a Beauty Salon</vt:lpstr>
      <vt:lpstr>Beauty Salons</vt:lpstr>
      <vt:lpstr>Different jobs in a beauty salon</vt:lpstr>
      <vt:lpstr>Hairdresser / Hair stylist</vt:lpstr>
      <vt:lpstr>Prezentace aplikace PowerPoint</vt:lpstr>
      <vt:lpstr>Makeup Artist</vt:lpstr>
      <vt:lpstr>Prezentace aplikace PowerPoint</vt:lpstr>
      <vt:lpstr>Prezentace aplikace PowerPoint</vt:lpstr>
      <vt:lpstr>Použité obrázky:</vt:lpstr>
      <vt:lpstr>Použité 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Beauty Salon Workers</dc:title>
  <dc:creator>Iva</dc:creator>
  <cp:lastModifiedBy>Iva</cp:lastModifiedBy>
  <cp:revision>21</cp:revision>
  <dcterms:created xsi:type="dcterms:W3CDTF">2013-03-17T19:43:10Z</dcterms:created>
  <dcterms:modified xsi:type="dcterms:W3CDTF">2013-09-03T18:44:07Z</dcterms:modified>
</cp:coreProperties>
</file>