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8" r:id="rId10"/>
    <p:sldId id="269" r:id="rId11"/>
    <p:sldId id="260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903D5-11AE-4791-8A45-D8FC89B5AB9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DB999-94F9-4F24-A8B1-CF75C0E05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383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903D5-11AE-4791-8A45-D8FC89B5AB9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DB999-94F9-4F24-A8B1-CF75C0E05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50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903D5-11AE-4791-8A45-D8FC89B5AB9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DB999-94F9-4F24-A8B1-CF75C0E05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8829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903D5-11AE-4791-8A45-D8FC89B5AB9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DB999-94F9-4F24-A8B1-CF75C0E05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044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903D5-11AE-4791-8A45-D8FC89B5AB9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DB999-94F9-4F24-A8B1-CF75C0E05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7386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903D5-11AE-4791-8A45-D8FC89B5AB9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DB999-94F9-4F24-A8B1-CF75C0E05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3002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903D5-11AE-4791-8A45-D8FC89B5AB9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DB999-94F9-4F24-A8B1-CF75C0E05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1719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903D5-11AE-4791-8A45-D8FC89B5AB9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DB999-94F9-4F24-A8B1-CF75C0E05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604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903D5-11AE-4791-8A45-D8FC89B5AB9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DB999-94F9-4F24-A8B1-CF75C0E05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15394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903D5-11AE-4791-8A45-D8FC89B5AB9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DB999-94F9-4F24-A8B1-CF75C0E05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03713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903D5-11AE-4791-8A45-D8FC89B5AB9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DB999-94F9-4F24-A8B1-CF75C0E05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7850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F903D5-11AE-4791-8A45-D8FC89B5AB9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6DB999-94F9-4F24-A8B1-CF75C0E05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434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Nordsee_Wellen.JPG" TargetMode="External"/><Relationship Id="rId2" Type="http://schemas.openxmlformats.org/officeDocument/2006/relationships/hyperlink" Target="http://commons.wikimedia.org/wiki/File:Supernumerary_rainbow_03_contrast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Couple_of_Bacteria.jpg" TargetMode="External"/><Relationship Id="rId4" Type="http://schemas.openxmlformats.org/officeDocument/2006/relationships/hyperlink" Target="http://commons.wikimedia.org/wiki/File:Norway_Preikestolen_at_fog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bridge-online.cz/aitom/upload/maturita/temata/33_environment_and_protection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301608" cy="1287016"/>
          </a:xfrm>
        </p:spPr>
        <p:txBody>
          <a:bodyPr>
            <a:normAutofit/>
          </a:bodyPr>
          <a:lstStyle/>
          <a:p>
            <a:r>
              <a:rPr lang="cs-CZ" sz="2800" b="1" dirty="0" err="1"/>
              <a:t>The</a:t>
            </a:r>
            <a:r>
              <a:rPr lang="cs-CZ" sz="2800" b="1" dirty="0"/>
              <a:t> </a:t>
            </a:r>
            <a:r>
              <a:rPr lang="cs-CZ" sz="2800" b="1" dirty="0" err="1"/>
              <a:t>enviroment</a:t>
            </a:r>
            <a:r>
              <a:rPr lang="cs-CZ" sz="2800" b="1" dirty="0"/>
              <a:t> and </a:t>
            </a:r>
            <a:r>
              <a:rPr lang="cs-CZ" sz="2800" b="1" dirty="0" err="1"/>
              <a:t>its</a:t>
            </a:r>
            <a:r>
              <a:rPr lang="cs-CZ" sz="2800" b="1" dirty="0"/>
              <a:t> </a:t>
            </a:r>
            <a:r>
              <a:rPr lang="cs-CZ" sz="2800" b="1" dirty="0" err="1"/>
              <a:t>protection</a:t>
            </a:r>
            <a:endParaRPr lang="cs-CZ" sz="28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5717304"/>
              </p:ext>
            </p:extLst>
          </p:nvPr>
        </p:nvGraphicFramePr>
        <p:xfrm>
          <a:off x="1403649" y="1237877"/>
          <a:ext cx="5832648" cy="4135340"/>
        </p:xfrm>
        <a:graphic>
          <a:graphicData uri="http://schemas.openxmlformats.org/drawingml/2006/table">
            <a:tbl>
              <a:tblPr firstRow="1"/>
              <a:tblGrid>
                <a:gridCol w="1325192"/>
                <a:gridCol w="4507456"/>
              </a:tblGrid>
              <a:tr h="3033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CZ.1.07/1.5.00/34.0479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033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kern="1200" cap="all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VY_32_INOVACE_IVA_DVORAKOVA_The_environment_and_its_</a:t>
                      </a:r>
                      <a:endParaRPr lang="cs-CZ" sz="11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100" kern="1200" cap="all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protection_15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033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 služeb, obchodu a gastronomie Hradec Králové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033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Třetí, čtvrtý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033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Anglický jazyk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033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Zahradnictví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033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okruh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Odborná terminologie k oboru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033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kern="1200" dirty="0" err="1" smtClean="0">
                          <a:solidFill>
                            <a:schemeClr val="tx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The</a:t>
                      </a: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100" kern="1200" dirty="0" err="1" smtClean="0">
                          <a:solidFill>
                            <a:schemeClr val="tx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environment</a:t>
                      </a: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 and </a:t>
                      </a:r>
                      <a:r>
                        <a:rPr lang="cs-CZ" sz="1100" kern="1200" dirty="0" err="1" smtClean="0">
                          <a:solidFill>
                            <a:schemeClr val="tx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its</a:t>
                      </a: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100" kern="1200" dirty="0" err="1" smtClean="0">
                          <a:solidFill>
                            <a:schemeClr val="tx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protection</a:t>
                      </a:r>
                      <a:endParaRPr lang="cs-CZ" sz="11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033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Iva Dvořáková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033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Vytvořeno dne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17.07.2013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7210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Metodický popis (anotace)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vysvětluje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obsah termínu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životní prostředí, seznamuje a procvičuje </a:t>
                      </a:r>
                      <a:r>
                        <a:rPr lang="cs-CZ" sz="11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tématickou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slovní zásobu. Je určena pro obor Zahradnictví. </a:t>
                      </a:r>
                      <a:r>
                        <a:rPr lang="cs-CZ" sz="11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Je vytvořena v programu PowerPoint.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617742"/>
            <a:ext cx="3818766" cy="674246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2131582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Environment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c</a:t>
            </a:r>
            <a:r>
              <a:rPr lang="cs-CZ" dirty="0" err="1" smtClean="0"/>
              <a:t>onsists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4 </a:t>
            </a:r>
            <a:r>
              <a:rPr lang="cs-CZ" dirty="0" err="1" smtClean="0"/>
              <a:t>parts</a:t>
            </a:r>
            <a:r>
              <a:rPr lang="cs-CZ" dirty="0" smtClean="0"/>
              <a:t>: 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atmosphere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hydrosphere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lithosphere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biosphere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6154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C000"/>
                </a:solidFill>
              </a:rPr>
              <a:t>The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atmosphere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gases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make up </a:t>
            </a:r>
            <a:r>
              <a:rPr lang="cs-CZ" dirty="0" err="1" smtClean="0"/>
              <a:t>the</a:t>
            </a:r>
            <a:r>
              <a:rPr lang="cs-CZ" dirty="0" smtClean="0"/>
              <a:t> air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Pict.1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6" name="Picture 2" descr="C:\Users\Iva\Downloads\Supernumerary_rainbow_03_contras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420888"/>
            <a:ext cx="4413559" cy="3720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1451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B0F0"/>
                </a:solidFill>
              </a:rPr>
              <a:t>The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hydrosphere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a</a:t>
            </a:r>
            <a:r>
              <a:rPr lang="cs-CZ" dirty="0" err="1" smtClean="0"/>
              <a:t>ll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 in </a:t>
            </a:r>
            <a:r>
              <a:rPr lang="cs-CZ" dirty="0" err="1" smtClean="0"/>
              <a:t>rivers</a:t>
            </a:r>
            <a:r>
              <a:rPr lang="cs-CZ" dirty="0" smtClean="0"/>
              <a:t>, </a:t>
            </a:r>
            <a:r>
              <a:rPr lang="cs-CZ" dirty="0" err="1" smtClean="0"/>
              <a:t>lakes</a:t>
            </a:r>
            <a:r>
              <a:rPr lang="cs-CZ" dirty="0" smtClean="0"/>
              <a:t> 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seas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pict.2</a:t>
            </a:r>
            <a:endParaRPr lang="cs-CZ" dirty="0"/>
          </a:p>
        </p:txBody>
      </p:sp>
      <p:pic>
        <p:nvPicPr>
          <p:cNvPr id="2050" name="Picture 2" descr="C:\Users\Iva\Downloads\800px-Nordsee_Welle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204864"/>
            <a:ext cx="5148064" cy="386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3105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bg1">
                    <a:lumMod val="50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50000"/>
                  </a:schemeClr>
                </a:solidFill>
              </a:rPr>
              <a:t>lithosphere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a</a:t>
            </a:r>
            <a:r>
              <a:rPr lang="cs-CZ" dirty="0" err="1" smtClean="0"/>
              <a:t>ll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rocks</a:t>
            </a:r>
            <a:r>
              <a:rPr lang="cs-CZ" dirty="0" smtClean="0"/>
              <a:t> in and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Earth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pict.3 </a:t>
            </a:r>
            <a:endParaRPr lang="cs-CZ" dirty="0"/>
          </a:p>
        </p:txBody>
      </p:sp>
      <p:pic>
        <p:nvPicPr>
          <p:cNvPr id="3074" name="Picture 2" descr="C:\Users\Iva\Downloads\450px-Norway_Preikestolen_at_fo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204864"/>
            <a:ext cx="2895786" cy="386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5112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biosphere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living</a:t>
            </a:r>
            <a:r>
              <a:rPr lang="cs-CZ" dirty="0" smtClean="0"/>
              <a:t> </a:t>
            </a:r>
            <a:r>
              <a:rPr lang="cs-CZ" dirty="0" err="1" smtClean="0"/>
              <a:t>organisms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Earth</a:t>
            </a:r>
            <a:r>
              <a:rPr lang="cs-CZ" dirty="0" smtClean="0"/>
              <a:t> </a:t>
            </a:r>
            <a:r>
              <a:rPr lang="cs-CZ" dirty="0" err="1" smtClean="0"/>
              <a:t>including</a:t>
            </a:r>
            <a:r>
              <a:rPr lang="cs-CZ" dirty="0" smtClean="0"/>
              <a:t> </a:t>
            </a:r>
            <a:r>
              <a:rPr lang="cs-CZ" dirty="0" err="1" smtClean="0"/>
              <a:t>viruses</a:t>
            </a:r>
            <a:r>
              <a:rPr lang="cs-CZ" dirty="0" smtClean="0"/>
              <a:t> and </a:t>
            </a:r>
            <a:r>
              <a:rPr lang="cs-CZ" dirty="0" err="1" smtClean="0"/>
              <a:t>bacterias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pict.4</a:t>
            </a:r>
            <a:endParaRPr lang="cs-CZ" dirty="0"/>
          </a:p>
        </p:txBody>
      </p:sp>
      <p:pic>
        <p:nvPicPr>
          <p:cNvPr id="4098" name="Picture 2" descr="C:\Users\Iva\Downloads\Couple_of_Bacteri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708920"/>
            <a:ext cx="3333750" cy="344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2246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balanced</a:t>
            </a:r>
            <a:r>
              <a:rPr lang="cs-CZ" dirty="0" smtClean="0"/>
              <a:t> </a:t>
            </a:r>
            <a:r>
              <a:rPr lang="cs-CZ" dirty="0" err="1" smtClean="0"/>
              <a:t>environment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 smtClean="0"/>
              <a:t>Earth´s</a:t>
            </a:r>
            <a:r>
              <a:rPr lang="cs-CZ" dirty="0" smtClean="0"/>
              <a:t> </a:t>
            </a:r>
            <a:r>
              <a:rPr lang="cs-CZ" dirty="0" err="1" smtClean="0"/>
              <a:t>enviroment</a:t>
            </a:r>
            <a:r>
              <a:rPr lang="cs-CZ" dirty="0" smtClean="0"/>
              <a:t> has </a:t>
            </a:r>
            <a:r>
              <a:rPr lang="cs-CZ" dirty="0" err="1" smtClean="0"/>
              <a:t>been</a:t>
            </a:r>
            <a:r>
              <a:rPr lang="cs-CZ" dirty="0" smtClean="0"/>
              <a:t> in balance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millions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years</a:t>
            </a:r>
            <a:endParaRPr lang="cs-CZ" dirty="0" smtClean="0"/>
          </a:p>
          <a:p>
            <a:r>
              <a:rPr lang="cs-CZ" dirty="0" smtClean="0"/>
              <a:t>4 </a:t>
            </a:r>
            <a:r>
              <a:rPr lang="cs-CZ" dirty="0" err="1" smtClean="0"/>
              <a:t>million</a:t>
            </a:r>
            <a:r>
              <a:rPr lang="cs-CZ" dirty="0" smtClean="0"/>
              <a:t> </a:t>
            </a:r>
            <a:r>
              <a:rPr lang="cs-CZ" dirty="0" err="1" smtClean="0"/>
              <a:t>years</a:t>
            </a:r>
            <a:r>
              <a:rPr lang="cs-CZ" dirty="0" smtClean="0"/>
              <a:t> ago </a:t>
            </a:r>
            <a:r>
              <a:rPr lang="cs-CZ" dirty="0" err="1" smtClean="0"/>
              <a:t>humans</a:t>
            </a:r>
            <a:r>
              <a:rPr lang="cs-CZ" dirty="0" smtClean="0"/>
              <a:t> </a:t>
            </a:r>
            <a:r>
              <a:rPr lang="cs-CZ" dirty="0" err="1" smtClean="0"/>
              <a:t>began</a:t>
            </a:r>
            <a:r>
              <a:rPr lang="cs-CZ" dirty="0" smtClean="0"/>
              <a:t> to </a:t>
            </a:r>
            <a:r>
              <a:rPr lang="cs-CZ" dirty="0" err="1" smtClean="0"/>
              <a:t>change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balance in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favour</a:t>
            </a:r>
            <a:endParaRPr lang="cs-CZ" dirty="0" smtClean="0"/>
          </a:p>
          <a:p>
            <a:r>
              <a:rPr lang="cs-CZ" dirty="0" err="1"/>
              <a:t>h</a:t>
            </a:r>
            <a:r>
              <a:rPr lang="cs-CZ" dirty="0" err="1" smtClean="0"/>
              <a:t>umans</a:t>
            </a:r>
            <a:r>
              <a:rPr lang="cs-CZ" dirty="0" smtClean="0"/>
              <a:t> has </a:t>
            </a:r>
            <a:r>
              <a:rPr lang="cs-CZ" dirty="0" err="1" smtClean="0"/>
              <a:t>caused</a:t>
            </a:r>
            <a:r>
              <a:rPr lang="cs-CZ" dirty="0" smtClean="0"/>
              <a:t> 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enviromental</a:t>
            </a:r>
            <a:r>
              <a:rPr lang="cs-CZ" dirty="0" smtClean="0"/>
              <a:t> </a:t>
            </a:r>
            <a:r>
              <a:rPr lang="cs-CZ" dirty="0" err="1" smtClean="0"/>
              <a:t>problems</a:t>
            </a:r>
            <a:r>
              <a:rPr lang="cs-CZ" dirty="0" smtClean="0"/>
              <a:t> such as </a:t>
            </a:r>
            <a:r>
              <a:rPr lang="cs-CZ" dirty="0" err="1" smtClean="0">
                <a:solidFill>
                  <a:srgbClr val="C00000"/>
                </a:solidFill>
              </a:rPr>
              <a:t>global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warming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the</a:t>
            </a:r>
            <a:r>
              <a:rPr lang="cs-CZ" dirty="0" smtClean="0">
                <a:solidFill>
                  <a:srgbClr val="C00000"/>
                </a:solidFill>
              </a:rPr>
              <a:t> ozone hole, </a:t>
            </a:r>
            <a:r>
              <a:rPr lang="cs-CZ" dirty="0" err="1" smtClean="0">
                <a:solidFill>
                  <a:srgbClr val="C00000"/>
                </a:solidFill>
              </a:rPr>
              <a:t>deforestation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toxic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pollution</a:t>
            </a:r>
            <a:r>
              <a:rPr lang="cs-CZ" dirty="0" smtClean="0">
                <a:solidFill>
                  <a:srgbClr val="C00000"/>
                </a:solidFill>
              </a:rPr>
              <a:t>, acid </a:t>
            </a:r>
            <a:r>
              <a:rPr lang="cs-CZ" dirty="0" err="1" smtClean="0">
                <a:solidFill>
                  <a:srgbClr val="C00000"/>
                </a:solidFill>
              </a:rPr>
              <a:t>rain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etc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5398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pict.5</a:t>
            </a:r>
            <a:endParaRPr lang="cs-CZ" dirty="0"/>
          </a:p>
        </p:txBody>
      </p:sp>
      <p:pic>
        <p:nvPicPr>
          <p:cNvPr id="5122" name="Picture 2" descr="C:\Users\Iva\Downloads\Jfhomesweethom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578" y="1916832"/>
            <a:ext cx="5914628" cy="382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4945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Vocabulary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>
            <a:normAutofit fontScale="77500" lnSpcReduction="20000"/>
          </a:bodyPr>
          <a:lstStyle/>
          <a:p>
            <a:r>
              <a:rPr lang="cs-CZ" dirty="0" err="1" smtClean="0"/>
              <a:t>Atmosphere</a:t>
            </a:r>
            <a:endParaRPr lang="cs-CZ" dirty="0" smtClean="0"/>
          </a:p>
          <a:p>
            <a:r>
              <a:rPr lang="cs-CZ" dirty="0" err="1" smtClean="0"/>
              <a:t>Hydrosphere</a:t>
            </a:r>
            <a:endParaRPr lang="cs-CZ" dirty="0" smtClean="0"/>
          </a:p>
          <a:p>
            <a:r>
              <a:rPr lang="cs-CZ" dirty="0" err="1" smtClean="0"/>
              <a:t>Lithosphere</a:t>
            </a:r>
            <a:endParaRPr lang="cs-CZ" dirty="0" smtClean="0"/>
          </a:p>
          <a:p>
            <a:r>
              <a:rPr lang="cs-CZ" dirty="0" err="1" smtClean="0"/>
              <a:t>Biosphere</a:t>
            </a:r>
            <a:endParaRPr lang="cs-CZ" dirty="0" smtClean="0"/>
          </a:p>
          <a:p>
            <a:r>
              <a:rPr lang="cs-CZ" dirty="0" err="1" smtClean="0"/>
              <a:t>Soil</a:t>
            </a:r>
            <a:endParaRPr lang="cs-CZ" dirty="0" smtClean="0"/>
          </a:p>
          <a:p>
            <a:r>
              <a:rPr lang="cs-CZ" dirty="0" err="1" smtClean="0"/>
              <a:t>Viruses</a:t>
            </a:r>
            <a:endParaRPr lang="cs-CZ" dirty="0" smtClean="0"/>
          </a:p>
          <a:p>
            <a:r>
              <a:rPr lang="cs-CZ" dirty="0" err="1" smtClean="0"/>
              <a:t>Bacterias</a:t>
            </a:r>
            <a:endParaRPr lang="cs-CZ" dirty="0" smtClean="0"/>
          </a:p>
          <a:p>
            <a:r>
              <a:rPr lang="cs-CZ" dirty="0" smtClean="0"/>
              <a:t>Cause</a:t>
            </a:r>
          </a:p>
          <a:p>
            <a:r>
              <a:rPr lang="cs-CZ" dirty="0" err="1" smtClean="0"/>
              <a:t>Favour</a:t>
            </a:r>
            <a:endParaRPr lang="cs-CZ" dirty="0" smtClean="0"/>
          </a:p>
          <a:p>
            <a:r>
              <a:rPr lang="cs-CZ" dirty="0" err="1" smtClean="0"/>
              <a:t>Global</a:t>
            </a:r>
            <a:r>
              <a:rPr lang="cs-CZ" dirty="0" smtClean="0"/>
              <a:t> </a:t>
            </a:r>
            <a:r>
              <a:rPr lang="cs-CZ" dirty="0" err="1" smtClean="0"/>
              <a:t>warming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ozone hole</a:t>
            </a:r>
          </a:p>
          <a:p>
            <a:r>
              <a:rPr lang="cs-CZ" dirty="0" err="1" smtClean="0"/>
              <a:t>Deforestation</a:t>
            </a:r>
            <a:endParaRPr lang="cs-CZ" dirty="0" smtClean="0"/>
          </a:p>
          <a:p>
            <a:r>
              <a:rPr lang="cs-CZ" dirty="0" err="1" smtClean="0"/>
              <a:t>Toxic</a:t>
            </a:r>
            <a:r>
              <a:rPr lang="cs-CZ" dirty="0" smtClean="0"/>
              <a:t> </a:t>
            </a:r>
            <a:r>
              <a:rPr lang="cs-CZ" dirty="0" err="1" smtClean="0"/>
              <a:t>pollution</a:t>
            </a:r>
            <a:endParaRPr lang="cs-CZ" dirty="0" smtClean="0"/>
          </a:p>
          <a:p>
            <a:r>
              <a:rPr lang="cs-CZ" dirty="0" smtClean="0"/>
              <a:t>Acid </a:t>
            </a:r>
            <a:r>
              <a:rPr lang="cs-CZ" dirty="0" err="1" smtClean="0"/>
              <a:t>rain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076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800" dirty="0" smtClean="0"/>
          </a:p>
          <a:p>
            <a:endParaRPr lang="cs-CZ" sz="4800" dirty="0"/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  </a:t>
            </a:r>
            <a:r>
              <a:rPr lang="cs-CZ" sz="4800" dirty="0" err="1" smtClean="0">
                <a:solidFill>
                  <a:srgbClr val="FF0000"/>
                </a:solidFill>
              </a:rPr>
              <a:t>Thank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r>
              <a:rPr lang="cs-CZ" sz="4800" dirty="0" err="1" smtClean="0">
                <a:solidFill>
                  <a:srgbClr val="FF0000"/>
                </a:solidFill>
              </a:rPr>
              <a:t>you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r>
              <a:rPr lang="cs-CZ" sz="4800" dirty="0" err="1" smtClean="0">
                <a:solidFill>
                  <a:srgbClr val="FF0000"/>
                </a:solidFill>
              </a:rPr>
              <a:t>for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r>
              <a:rPr lang="cs-CZ" sz="4800" dirty="0" err="1" smtClean="0">
                <a:solidFill>
                  <a:srgbClr val="FF0000"/>
                </a:solidFill>
              </a:rPr>
              <a:t>your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r>
              <a:rPr lang="cs-CZ" sz="4800" dirty="0" err="1" smtClean="0">
                <a:solidFill>
                  <a:srgbClr val="FF0000"/>
                </a:solidFill>
              </a:rPr>
              <a:t>attention</a:t>
            </a:r>
            <a:r>
              <a:rPr lang="cs-CZ" sz="4800" dirty="0" smtClean="0">
                <a:solidFill>
                  <a:srgbClr val="FF0000"/>
                </a:solidFill>
              </a:rPr>
              <a:t>!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1463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Pict.1</a:t>
            </a:r>
            <a:r>
              <a:rPr lang="cs-CZ" dirty="0" smtClean="0"/>
              <a:t>.</a:t>
            </a:r>
            <a:r>
              <a:rPr lang="cs-CZ" dirty="0"/>
              <a:t> DUNN, Andrew. </a:t>
            </a:r>
            <a:r>
              <a:rPr lang="cs-CZ" i="1" dirty="0"/>
              <a:t>commons.wikimedia.org</a:t>
            </a:r>
            <a:r>
              <a:rPr lang="cs-CZ" dirty="0"/>
              <a:t> [online]. [cit. 19.7.2013].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commons.wikimedia.org/wiki/File:Supernumerary_rainbow_03_contrast.jpg</a:t>
            </a:r>
            <a:endParaRPr lang="cs-CZ" dirty="0" smtClean="0"/>
          </a:p>
          <a:p>
            <a:r>
              <a:rPr lang="cs-CZ" dirty="0"/>
              <a:t>Pict.2</a:t>
            </a:r>
            <a:r>
              <a:rPr lang="cs-CZ" dirty="0" smtClean="0"/>
              <a:t>.</a:t>
            </a:r>
            <a:r>
              <a:rPr lang="cs-CZ" dirty="0"/>
              <a:t> MUNS. </a:t>
            </a:r>
            <a:r>
              <a:rPr lang="cs-CZ" i="1" dirty="0"/>
              <a:t>commons.wikimedia.org</a:t>
            </a:r>
            <a:r>
              <a:rPr lang="cs-CZ" dirty="0"/>
              <a:t> [online]. [cit. 19.7.2013].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commons.wikimedia.org/wiki/File:Nordsee_Wellen.JPG</a:t>
            </a:r>
            <a:endParaRPr lang="cs-CZ" dirty="0" smtClean="0"/>
          </a:p>
          <a:p>
            <a:r>
              <a:rPr lang="cs-CZ" dirty="0"/>
              <a:t>Pict.3</a:t>
            </a:r>
            <a:r>
              <a:rPr lang="cs-CZ" dirty="0" smtClean="0"/>
              <a:t>.</a:t>
            </a:r>
            <a:r>
              <a:rPr lang="cs-CZ" dirty="0"/>
              <a:t> LUU. </a:t>
            </a:r>
            <a:r>
              <a:rPr lang="cs-CZ" i="1" dirty="0"/>
              <a:t>commons.wikimedia.org</a:t>
            </a:r>
            <a:r>
              <a:rPr lang="cs-CZ" dirty="0"/>
              <a:t> [online]. [cit. 19.7.2013].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commons.wikimedia.org/wiki/File:Norway_Preikestolen_at_fog.JPG</a:t>
            </a:r>
            <a:endParaRPr lang="cs-CZ" dirty="0" smtClean="0"/>
          </a:p>
          <a:p>
            <a:r>
              <a:rPr lang="cs-CZ" dirty="0"/>
              <a:t>Pict.4</a:t>
            </a:r>
            <a:r>
              <a:rPr lang="cs-CZ" dirty="0" smtClean="0"/>
              <a:t>.</a:t>
            </a:r>
            <a:r>
              <a:rPr lang="cs-CZ" dirty="0"/>
              <a:t> GASPIRTZ. </a:t>
            </a:r>
            <a:r>
              <a:rPr lang="cs-CZ" i="1" dirty="0"/>
              <a:t>commons.wikimedia.org</a:t>
            </a:r>
            <a:r>
              <a:rPr lang="cs-CZ" dirty="0"/>
              <a:t> [online]. [cit. 19.7.2013].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commons.wikimedia.org/wiki/File:Couple_of_Bacteria.jpg</a:t>
            </a:r>
            <a:endParaRPr lang="cs-CZ" dirty="0" smtClean="0"/>
          </a:p>
          <a:p>
            <a:r>
              <a:rPr lang="cs-CZ" dirty="0"/>
              <a:t>Pict.5</a:t>
            </a:r>
            <a:r>
              <a:rPr lang="cs-CZ" dirty="0" smtClean="0"/>
              <a:t>.</a:t>
            </a:r>
            <a:r>
              <a:rPr lang="cs-CZ" dirty="0"/>
              <a:t> FEKNER, John. </a:t>
            </a:r>
            <a:r>
              <a:rPr lang="cs-CZ" i="1" dirty="0"/>
              <a:t>commons.wikimedia.org</a:t>
            </a:r>
            <a:r>
              <a:rPr lang="cs-CZ" dirty="0"/>
              <a:t> [online]. [cit. 19.7.2013]. Dostupný na WWW: http://commons.wikimedia.org/wiki/File:Jfhomesweethome.jpg</a:t>
            </a:r>
          </a:p>
        </p:txBody>
      </p:sp>
    </p:spTree>
    <p:extLst>
      <p:ext uri="{BB962C8B-B14F-4D97-AF65-F5344CB8AC3E}">
        <p14:creationId xmlns:p14="http://schemas.microsoft.com/office/powerpoint/2010/main" val="478402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UNKNOWN. </a:t>
            </a:r>
            <a:r>
              <a:rPr lang="en-US" sz="2400" i="1" dirty="0"/>
              <a:t>The </a:t>
            </a:r>
            <a:r>
              <a:rPr lang="en-US" sz="2400" i="1" dirty="0" err="1" smtClean="0"/>
              <a:t>enviro</a:t>
            </a:r>
            <a:r>
              <a:rPr lang="cs-CZ" sz="2400" i="1" smtClean="0"/>
              <a:t>n</a:t>
            </a:r>
            <a:r>
              <a:rPr lang="en-US" sz="2400" i="1" smtClean="0"/>
              <a:t>ment</a:t>
            </a:r>
            <a:r>
              <a:rPr lang="en-US" sz="2400" i="1" dirty="0" smtClean="0"/>
              <a:t> </a:t>
            </a:r>
            <a:r>
              <a:rPr lang="en-US" sz="2400" i="1" dirty="0"/>
              <a:t>and its protection</a:t>
            </a:r>
            <a:r>
              <a:rPr lang="en-US" sz="2400" dirty="0"/>
              <a:t> [online]. [cit. 19.7.2013]. </a:t>
            </a:r>
            <a:r>
              <a:rPr lang="en-US" sz="2400" dirty="0" err="1"/>
              <a:t>Dostupný</a:t>
            </a:r>
            <a:r>
              <a:rPr lang="en-US" sz="2400" dirty="0"/>
              <a:t> </a:t>
            </a:r>
            <a:r>
              <a:rPr lang="en-US" sz="2400" dirty="0" err="1"/>
              <a:t>na</a:t>
            </a:r>
            <a:r>
              <a:rPr lang="en-US" sz="2400" dirty="0"/>
              <a:t> WWW: </a:t>
            </a:r>
            <a:r>
              <a:rPr lang="en-US" sz="2400" dirty="0">
                <a:hlinkClick r:id="rId2"/>
              </a:rPr>
              <a:t>http://www.bridge-online.cz/aitom/upload/maturita/temata/33_environment_and_protection.pdf</a:t>
            </a:r>
            <a:endParaRPr lang="cs-CZ" sz="2400" dirty="0"/>
          </a:p>
        </p:txBody>
      </p:sp>
      <p:pic>
        <p:nvPicPr>
          <p:cNvPr id="4" name="Picture 2" descr="http://www.kr-karlovarsky.cz/NR/rdonlyres/55A062E8-6A73-480F-A23D-6CE5B15DF1A2/0/logo_cb.jpg"/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944" y="4910881"/>
            <a:ext cx="5772912" cy="1274064"/>
          </a:xfrm>
          <a:prstGeom prst="rect">
            <a:avLst/>
          </a:prstGeom>
          <a:noFill/>
          <a:ex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7792" y="4365104"/>
            <a:ext cx="5759450" cy="185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1566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313</TotalTime>
  <Words>257</Words>
  <Application>Microsoft Office PowerPoint</Application>
  <PresentationFormat>Předvádění na obrazovce (4:3)</PresentationFormat>
  <Paragraphs>93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The enviroment and its protection</vt:lpstr>
      <vt:lpstr>The Environment</vt:lpstr>
      <vt:lpstr>The atmosphere</vt:lpstr>
      <vt:lpstr>The hydrosphere</vt:lpstr>
      <vt:lpstr>The lithosphere</vt:lpstr>
      <vt:lpstr>The biosphere</vt:lpstr>
      <vt:lpstr>The balanced environment?</vt:lpstr>
      <vt:lpstr>Prezentace aplikace PowerPoint</vt:lpstr>
      <vt:lpstr>Vocabulary</vt:lpstr>
      <vt:lpstr>Prezentace aplikace PowerPoint</vt:lpstr>
      <vt:lpstr>Použité obrázky: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Salon Small Talk</dc:title>
  <dc:creator>Iva</dc:creator>
  <cp:lastModifiedBy>Iva</cp:lastModifiedBy>
  <cp:revision>28</cp:revision>
  <dcterms:created xsi:type="dcterms:W3CDTF">2013-03-18T20:19:39Z</dcterms:created>
  <dcterms:modified xsi:type="dcterms:W3CDTF">2013-10-29T18:32:04Z</dcterms:modified>
</cp:coreProperties>
</file>