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  <p:sldId id="262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694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224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547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637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359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046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291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839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030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03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84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DD4B-AF14-4CB9-BC53-DB44494F3DAB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BE414-1B53-42F4-A6F1-84BAA6A4D1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951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zon_hole_AntOzone.jpg" TargetMode="External"/><Relationship Id="rId7" Type="http://schemas.openxmlformats.org/officeDocument/2006/relationships/image" Target="../media/image1.jpeg"/><Relationship Id="rId2" Type="http://schemas.openxmlformats.org/officeDocument/2006/relationships/hyperlink" Target="http://commons.wikimedia.org/wiki/File:Global_warming_graphic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EAD_MENHADEN_IN_CHESAPEAKE_BAY._(FROM_THE_SITES_EXHIBITION_FOR_OTHER_IMAGES_IN_THIS_ASSIGNMENT,_SEE_FICHE_NUMBERS..._-_NARA_-_553877.jpg" TargetMode="External"/><Relationship Id="rId5" Type="http://schemas.openxmlformats.org/officeDocument/2006/relationships/hyperlink" Target="http://commons.wikimedia.org/wiki/File:Rubber_Plantation_-_geograph.org.uk_-_280435.jpg" TargetMode="External"/><Relationship Id="rId4" Type="http://schemas.openxmlformats.org/officeDocument/2006/relationships/hyperlink" Target="http://commons.wikimedia.org/wiki/File:River_in_the_Amazon_rainforest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271473"/>
              </p:ext>
            </p:extLst>
          </p:nvPr>
        </p:nvGraphicFramePr>
        <p:xfrm>
          <a:off x="1595945" y="1412776"/>
          <a:ext cx="6162675" cy="4188460"/>
        </p:xfrm>
        <a:graphic>
          <a:graphicData uri="http://schemas.openxmlformats.org/drawingml/2006/table">
            <a:tbl>
              <a:tblPr firstRow="1"/>
              <a:tblGrid>
                <a:gridCol w="1400175"/>
                <a:gridCol w="4762500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cap="all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VY_32_INOVACE_IVA_DVORAKOVA_The_environmental_problems_16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Třetí, 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Zahradnictví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Odborná terminologie k oboru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problems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19.07.2013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676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 se zabývá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problematikou životního prostředí, seznamuje a procvičuje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tématickou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slovní zásobu. Je určena pro obor Zahradnictví. </a:t>
                      </a:r>
                      <a:r>
                        <a:rPr lang="cs-CZ" sz="11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619672" y="786496"/>
            <a:ext cx="57606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err="1">
                <a:solidFill>
                  <a:prstClr val="black"/>
                </a:solidFill>
                <a:latin typeface="+mj-lt"/>
              </a:rPr>
              <a:t>The</a:t>
            </a:r>
            <a:r>
              <a:rPr lang="cs-CZ" sz="2400" b="1" dirty="0">
                <a:solidFill>
                  <a:prstClr val="black"/>
                </a:solidFill>
                <a:latin typeface="+mj-lt"/>
              </a:rPr>
              <a:t> </a:t>
            </a:r>
            <a:r>
              <a:rPr lang="cs-CZ" sz="2400" b="1" dirty="0" err="1">
                <a:solidFill>
                  <a:prstClr val="black"/>
                </a:solidFill>
                <a:latin typeface="+mj-lt"/>
              </a:rPr>
              <a:t>enviromental</a:t>
            </a:r>
            <a:r>
              <a:rPr lang="cs-CZ" sz="2400" b="1" dirty="0">
                <a:solidFill>
                  <a:prstClr val="black"/>
                </a:solidFill>
                <a:latin typeface="+mj-lt"/>
              </a:rPr>
              <a:t> </a:t>
            </a:r>
            <a:r>
              <a:rPr lang="cs-CZ" sz="2400" b="1" dirty="0" err="1">
                <a:solidFill>
                  <a:prstClr val="black"/>
                </a:solidFill>
                <a:latin typeface="+mj-lt"/>
              </a:rPr>
              <a:t>problems</a:t>
            </a:r>
            <a:endParaRPr lang="cs-CZ" sz="2400" b="1" dirty="0">
              <a:solidFill>
                <a:prstClr val="black"/>
              </a:solidFill>
              <a:latin typeface="+mj-lt"/>
            </a:endParaRPr>
          </a:p>
        </p:txBody>
      </p:sp>
      <p:pic>
        <p:nvPicPr>
          <p:cNvPr id="6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733256"/>
            <a:ext cx="4176464" cy="936104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184342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environmental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problems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Global</a:t>
            </a:r>
            <a:r>
              <a:rPr lang="cs-CZ" b="1" dirty="0" smtClean="0"/>
              <a:t> </a:t>
            </a:r>
            <a:r>
              <a:rPr lang="cs-CZ" b="1" dirty="0" err="1" smtClean="0"/>
              <a:t>warming</a:t>
            </a:r>
            <a:endParaRPr lang="cs-CZ" b="1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ozone hole</a:t>
            </a:r>
          </a:p>
          <a:p>
            <a:r>
              <a:rPr lang="cs-CZ" b="1" dirty="0" err="1" smtClean="0"/>
              <a:t>Deforestation</a:t>
            </a:r>
            <a:endParaRPr lang="cs-CZ" b="1" dirty="0" smtClean="0"/>
          </a:p>
          <a:p>
            <a:r>
              <a:rPr lang="cs-CZ" b="1" dirty="0" err="1" smtClean="0"/>
              <a:t>Toxic</a:t>
            </a:r>
            <a:r>
              <a:rPr lang="cs-CZ" b="1" dirty="0" smtClean="0"/>
              <a:t> </a:t>
            </a:r>
            <a:r>
              <a:rPr lang="cs-CZ" b="1" dirty="0" err="1" smtClean="0"/>
              <a:t>pollution</a:t>
            </a:r>
            <a:endParaRPr lang="cs-CZ" b="1" dirty="0" smtClean="0"/>
          </a:p>
          <a:p>
            <a:r>
              <a:rPr lang="cs-CZ" b="1" dirty="0" smtClean="0"/>
              <a:t>Acid </a:t>
            </a:r>
            <a:r>
              <a:rPr lang="cs-CZ" b="1" dirty="0" err="1" smtClean="0"/>
              <a:t>rain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35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err="1" smtClean="0"/>
              <a:t>Global</a:t>
            </a:r>
            <a:r>
              <a:rPr lang="cs-CZ" b="1" dirty="0" smtClean="0"/>
              <a:t> </a:t>
            </a:r>
            <a:r>
              <a:rPr lang="cs-CZ" b="1" dirty="0" err="1" smtClean="0"/>
              <a:t>warming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amounts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carbon</a:t>
            </a:r>
            <a:r>
              <a:rPr lang="cs-CZ" dirty="0" smtClean="0"/>
              <a:t> dioxide (</a:t>
            </a:r>
            <a:r>
              <a:rPr lang="cs-CZ" dirty="0" err="1" smtClean="0"/>
              <a:t>coming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burning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carbon</a:t>
            </a:r>
            <a:r>
              <a:rPr lang="cs-CZ" dirty="0" smtClean="0"/>
              <a:t> </a:t>
            </a:r>
            <a:r>
              <a:rPr lang="cs-CZ" dirty="0" err="1" smtClean="0"/>
              <a:t>fossil</a:t>
            </a:r>
            <a:r>
              <a:rPr lang="cs-CZ" dirty="0" smtClean="0"/>
              <a:t> </a:t>
            </a:r>
            <a:r>
              <a:rPr lang="cs-CZ" dirty="0" err="1" smtClean="0"/>
              <a:t>fuels</a:t>
            </a:r>
            <a:r>
              <a:rPr lang="cs-CZ" dirty="0" smtClean="0"/>
              <a:t> such as </a:t>
            </a:r>
            <a:r>
              <a:rPr lang="cs-CZ" dirty="0" err="1" smtClean="0"/>
              <a:t>coal</a:t>
            </a:r>
            <a:r>
              <a:rPr lang="cs-CZ" dirty="0" smtClean="0"/>
              <a:t>) </a:t>
            </a:r>
            <a:r>
              <a:rPr lang="cs-CZ" dirty="0" err="1" smtClean="0"/>
              <a:t>causes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greenhouse</a:t>
            </a:r>
            <a:r>
              <a:rPr lang="cs-CZ" dirty="0" smtClean="0"/>
              <a:t> </a:t>
            </a:r>
            <a:r>
              <a:rPr lang="cs-CZ" dirty="0" err="1" smtClean="0"/>
              <a:t>effect</a:t>
            </a:r>
            <a:r>
              <a:rPr lang="cs-CZ" dirty="0" smtClean="0"/>
              <a:t>.</a:t>
            </a:r>
          </a:p>
          <a:p>
            <a:r>
              <a:rPr lang="cs-CZ" dirty="0" smtClean="0"/>
              <a:t>And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Earth´s</a:t>
            </a:r>
            <a:r>
              <a:rPr lang="cs-CZ" dirty="0" smtClean="0"/>
              <a:t> </a:t>
            </a:r>
            <a:r>
              <a:rPr lang="cs-CZ" dirty="0" err="1" smtClean="0"/>
              <a:t>temperature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increasing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icebergs</a:t>
            </a:r>
            <a:r>
              <a:rPr lang="cs-CZ" dirty="0" smtClean="0"/>
              <a:t> are </a:t>
            </a:r>
            <a:r>
              <a:rPr lang="cs-CZ" dirty="0" err="1" smtClean="0"/>
              <a:t>melting</a:t>
            </a:r>
            <a:r>
              <a:rPr lang="cs-CZ" dirty="0" smtClean="0"/>
              <a:t>, 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levels</a:t>
            </a:r>
            <a:r>
              <a:rPr lang="cs-CZ" dirty="0" smtClean="0"/>
              <a:t> are </a:t>
            </a:r>
            <a:r>
              <a:rPr lang="cs-CZ" dirty="0" err="1" smtClean="0"/>
              <a:t>rising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becomes</a:t>
            </a:r>
            <a:r>
              <a:rPr lang="cs-CZ" dirty="0" smtClean="0"/>
              <a:t> </a:t>
            </a:r>
            <a:r>
              <a:rPr lang="cs-CZ" dirty="0" err="1" smtClean="0"/>
              <a:t>unpredictable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brings</a:t>
            </a:r>
            <a:r>
              <a:rPr lang="cs-CZ" dirty="0" smtClean="0"/>
              <a:t> </a:t>
            </a:r>
            <a:r>
              <a:rPr lang="cs-CZ" dirty="0" err="1" smtClean="0"/>
              <a:t>floods</a:t>
            </a:r>
            <a:r>
              <a:rPr lang="cs-CZ" dirty="0" smtClean="0"/>
              <a:t>, </a:t>
            </a:r>
            <a:r>
              <a:rPr lang="cs-CZ" dirty="0" err="1" smtClean="0"/>
              <a:t>drought</a:t>
            </a:r>
            <a:r>
              <a:rPr lang="cs-CZ" dirty="0" smtClean="0"/>
              <a:t>, </a:t>
            </a:r>
            <a:r>
              <a:rPr lang="cs-CZ" dirty="0" err="1" smtClean="0"/>
              <a:t>hurricanes</a:t>
            </a:r>
            <a:r>
              <a:rPr lang="cs-CZ" dirty="0" smtClean="0"/>
              <a:t>,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CHANGE THE WAY HOW TO PRODUCE THE ENERGY!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73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Pict.1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Iva\Downloads\Global_warming_graphic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800"/>
            <a:ext cx="5935700" cy="445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75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ozone hole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Chemicals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are </a:t>
            </a:r>
            <a:r>
              <a:rPr lang="cs-CZ" dirty="0" err="1" smtClean="0"/>
              <a:t>released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air </a:t>
            </a:r>
            <a:r>
              <a:rPr lang="cs-CZ" dirty="0" err="1" smtClean="0"/>
              <a:t>destroy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ozone </a:t>
            </a:r>
            <a:r>
              <a:rPr lang="cs-CZ" dirty="0" err="1" smtClean="0"/>
              <a:t>layer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atmosphere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ozone </a:t>
            </a:r>
            <a:r>
              <a:rPr lang="cs-CZ" dirty="0" err="1" smtClean="0"/>
              <a:t>layer</a:t>
            </a:r>
            <a:r>
              <a:rPr lang="cs-CZ" dirty="0" smtClean="0"/>
              <a:t> </a:t>
            </a:r>
            <a:r>
              <a:rPr lang="cs-CZ" dirty="0" err="1" smtClean="0"/>
              <a:t>protects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organisms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ultra violet (UV) </a:t>
            </a:r>
            <a:r>
              <a:rPr lang="cs-CZ" dirty="0" err="1" smtClean="0"/>
              <a:t>radiation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causes</a:t>
            </a:r>
            <a:r>
              <a:rPr lang="cs-CZ" dirty="0" smtClean="0"/>
              <a:t>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cancers</a:t>
            </a:r>
            <a:r>
              <a:rPr lang="cs-CZ" dirty="0" smtClean="0"/>
              <a:t> and </a:t>
            </a:r>
            <a:r>
              <a:rPr lang="cs-CZ" dirty="0" err="1" smtClean="0"/>
              <a:t>blindness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BAN THE USE OF DANGEROUS CHEMICALS!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344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</a:t>
            </a:r>
            <a:r>
              <a:rPr lang="cs-CZ" sz="3600" dirty="0" smtClean="0"/>
              <a:t>ict.2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Iva\Downloads\Ozon_hole_AntOzo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149080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5718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Deforestation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and </a:t>
            </a:r>
            <a:r>
              <a:rPr lang="cs-CZ" dirty="0" err="1" smtClean="0"/>
              <a:t>plants</a:t>
            </a:r>
            <a:r>
              <a:rPr lang="cs-CZ" dirty="0" smtClean="0"/>
              <a:t> </a:t>
            </a:r>
            <a:r>
              <a:rPr lang="cs-CZ" dirty="0" err="1" smtClean="0"/>
              <a:t>becomes</a:t>
            </a:r>
            <a:r>
              <a:rPr lang="cs-CZ" dirty="0" smtClean="0"/>
              <a:t> </a:t>
            </a:r>
            <a:r>
              <a:rPr lang="cs-CZ" dirty="0" err="1" smtClean="0"/>
              <a:t>extinct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cutting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rainforests</a:t>
            </a:r>
            <a:r>
              <a:rPr lang="cs-CZ" dirty="0" smtClean="0"/>
              <a:t> </a:t>
            </a:r>
            <a:r>
              <a:rPr lang="cs-CZ" dirty="0" err="1" smtClean="0"/>
              <a:t>mainly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Amazon </a:t>
            </a:r>
            <a:r>
              <a:rPr lang="cs-CZ" dirty="0" err="1" smtClean="0"/>
              <a:t>basin</a:t>
            </a:r>
            <a:r>
              <a:rPr lang="cs-CZ" dirty="0" smtClean="0"/>
              <a:t> in </a:t>
            </a:r>
            <a:r>
              <a:rPr lang="cs-CZ" dirty="0" err="1" smtClean="0"/>
              <a:t>Brazil</a:t>
            </a:r>
            <a:r>
              <a:rPr lang="cs-CZ" dirty="0" smtClean="0"/>
              <a:t>. And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rainforests</a:t>
            </a:r>
            <a:r>
              <a:rPr lang="cs-CZ" dirty="0" smtClean="0"/>
              <a:t> </a:t>
            </a:r>
            <a:r>
              <a:rPr lang="cs-CZ" dirty="0" err="1" smtClean="0"/>
              <a:t>absorb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 </a:t>
            </a:r>
            <a:r>
              <a:rPr lang="cs-CZ" dirty="0" err="1" smtClean="0"/>
              <a:t>carbon</a:t>
            </a:r>
            <a:r>
              <a:rPr lang="cs-CZ" dirty="0" smtClean="0"/>
              <a:t> dioxide.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FIND ALTERNATIVE SOURCES FOR WOOD AND FOOD!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533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ict.3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Iva\Downloads\River_in_the_Amazon_rainfore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00808"/>
            <a:ext cx="576064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6999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Toxic</a:t>
            </a:r>
            <a:r>
              <a:rPr lang="cs-CZ" dirty="0" smtClean="0"/>
              <a:t> </a:t>
            </a:r>
            <a:r>
              <a:rPr lang="cs-CZ" dirty="0" err="1" smtClean="0"/>
              <a:t>pollution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Humans</a:t>
            </a:r>
            <a:r>
              <a:rPr lang="cs-CZ" dirty="0" smtClean="0"/>
              <a:t> </a:t>
            </a:r>
            <a:r>
              <a:rPr lang="cs-CZ" dirty="0" err="1" smtClean="0"/>
              <a:t>produce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waste</a:t>
            </a:r>
            <a:r>
              <a:rPr lang="cs-CZ" dirty="0" smtClean="0"/>
              <a:t> and </a:t>
            </a:r>
            <a:r>
              <a:rPr lang="cs-CZ" dirty="0" err="1" smtClean="0"/>
              <a:t>pollute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,  </a:t>
            </a:r>
            <a:r>
              <a:rPr lang="cs-CZ" dirty="0" err="1" smtClean="0"/>
              <a:t>soil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air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toxic</a:t>
            </a:r>
            <a:r>
              <a:rPr lang="cs-CZ" dirty="0" smtClean="0"/>
              <a:t> </a:t>
            </a:r>
            <a:r>
              <a:rPr lang="cs-CZ" dirty="0" err="1" smtClean="0"/>
              <a:t>chemicals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Toxic</a:t>
            </a:r>
            <a:r>
              <a:rPr lang="cs-CZ" dirty="0" smtClean="0"/>
              <a:t> </a:t>
            </a:r>
            <a:r>
              <a:rPr lang="cs-CZ" dirty="0" err="1" smtClean="0"/>
              <a:t>waste</a:t>
            </a:r>
            <a:r>
              <a:rPr lang="cs-CZ" dirty="0" smtClean="0"/>
              <a:t> </a:t>
            </a:r>
            <a:r>
              <a:rPr lang="cs-CZ" dirty="0" err="1" smtClean="0"/>
              <a:t>kills</a:t>
            </a:r>
            <a:r>
              <a:rPr lang="cs-CZ" dirty="0" smtClean="0"/>
              <a:t> </a:t>
            </a:r>
            <a:r>
              <a:rPr lang="cs-CZ" dirty="0" err="1" smtClean="0"/>
              <a:t>everything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KEEP THE LAWS AND REGULATIONS AND UPDATE THEM ACCORDING TO THE NEW KNOWLEDGE!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469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ict.4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Iva\Downloads\Rubber_Plantation_-_geograph.org.uk_-_2804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3291830" cy="438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6699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Acid </a:t>
            </a:r>
            <a:r>
              <a:rPr lang="cs-CZ" dirty="0" err="1" smtClean="0"/>
              <a:t>rain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Coal</a:t>
            </a:r>
            <a:r>
              <a:rPr lang="cs-CZ" dirty="0" smtClean="0"/>
              <a:t> </a:t>
            </a:r>
            <a:r>
              <a:rPr lang="cs-CZ" dirty="0" err="1" smtClean="0"/>
              <a:t>burning</a:t>
            </a:r>
            <a:r>
              <a:rPr lang="cs-CZ" dirty="0" smtClean="0"/>
              <a:t> in </a:t>
            </a:r>
            <a:r>
              <a:rPr lang="cs-CZ" dirty="0" err="1" smtClean="0"/>
              <a:t>power</a:t>
            </a:r>
            <a:r>
              <a:rPr lang="cs-CZ" dirty="0" smtClean="0"/>
              <a:t> station </a:t>
            </a:r>
            <a:r>
              <a:rPr lang="cs-CZ" dirty="0" err="1" smtClean="0"/>
              <a:t>releases</a:t>
            </a:r>
            <a:r>
              <a:rPr lang="cs-CZ" dirty="0" smtClean="0"/>
              <a:t> </a:t>
            </a:r>
            <a:r>
              <a:rPr lang="cs-CZ" dirty="0" err="1" smtClean="0"/>
              <a:t>sulphur</a:t>
            </a:r>
            <a:r>
              <a:rPr lang="cs-CZ" dirty="0" smtClean="0"/>
              <a:t> dioxide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air.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mixes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acid </a:t>
            </a:r>
            <a:r>
              <a:rPr lang="cs-CZ" dirty="0" err="1" smtClean="0"/>
              <a:t>rain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formed</a:t>
            </a:r>
            <a:r>
              <a:rPr lang="cs-CZ" dirty="0" smtClean="0"/>
              <a:t>.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 </a:t>
            </a:r>
            <a:r>
              <a:rPr lang="cs-CZ" dirty="0" err="1" smtClean="0"/>
              <a:t>changes</a:t>
            </a:r>
            <a:r>
              <a:rPr lang="cs-CZ" dirty="0" smtClean="0"/>
              <a:t> natural pH to acid </a:t>
            </a:r>
            <a:r>
              <a:rPr lang="cs-CZ" dirty="0" err="1" smtClean="0"/>
              <a:t>range</a:t>
            </a:r>
            <a:r>
              <a:rPr lang="cs-CZ" dirty="0" smtClean="0"/>
              <a:t> and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causes</a:t>
            </a:r>
            <a:r>
              <a:rPr lang="cs-CZ" dirty="0" smtClean="0"/>
              <a:t> </a:t>
            </a:r>
            <a:r>
              <a:rPr lang="cs-CZ" dirty="0" err="1" smtClean="0"/>
              <a:t>dying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and </a:t>
            </a:r>
            <a:r>
              <a:rPr lang="cs-CZ" dirty="0" err="1" smtClean="0"/>
              <a:t>destroying</a:t>
            </a:r>
            <a:r>
              <a:rPr lang="cs-CZ" dirty="0" smtClean="0"/>
              <a:t> </a:t>
            </a:r>
            <a:r>
              <a:rPr lang="cs-CZ" dirty="0" err="1" smtClean="0"/>
              <a:t>plants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FF0000"/>
                </a:solidFill>
              </a:rPr>
              <a:t>Switch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classical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sources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energies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with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alternative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ones</a:t>
            </a:r>
            <a:r>
              <a:rPr lang="cs-CZ" dirty="0">
                <a:solidFill>
                  <a:srgbClr val="FF0000"/>
                </a:solidFill>
              </a:rPr>
              <a:t>!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5544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pict.5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Iva\Downloads\DEAD_MENHADEN_IN_CHESAPEAKE_BAY._(FROM_THE_SITES_EXHIBITION_FOR_OTHER_IMAGES_IN_THIS_ASSIGNMENT,_SEE_FICHE_NUMBERS..._-_NARA_-_55387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72815"/>
            <a:ext cx="2910070" cy="4275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969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Vocabulary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55000" lnSpcReduction="20000"/>
          </a:bodyPr>
          <a:lstStyle/>
          <a:p>
            <a:r>
              <a:rPr lang="cs-CZ" dirty="0" err="1" smtClean="0"/>
              <a:t>Fossil</a:t>
            </a:r>
            <a:r>
              <a:rPr lang="cs-CZ" dirty="0" smtClean="0"/>
              <a:t> </a:t>
            </a:r>
            <a:r>
              <a:rPr lang="cs-CZ" dirty="0" err="1" smtClean="0"/>
              <a:t>fuels</a:t>
            </a:r>
            <a:endParaRPr lang="cs-CZ" dirty="0" smtClean="0"/>
          </a:p>
          <a:p>
            <a:r>
              <a:rPr lang="cs-CZ" dirty="0" err="1" smtClean="0"/>
              <a:t>Icebergs</a:t>
            </a:r>
            <a:endParaRPr lang="cs-CZ" dirty="0" smtClean="0"/>
          </a:p>
          <a:p>
            <a:r>
              <a:rPr lang="cs-CZ" dirty="0" smtClean="0"/>
              <a:t>Melt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ea</a:t>
            </a:r>
            <a:r>
              <a:rPr lang="cs-CZ" dirty="0" smtClean="0"/>
              <a:t> </a:t>
            </a:r>
            <a:r>
              <a:rPr lang="cs-CZ" dirty="0" err="1" smtClean="0"/>
              <a:t>levels</a:t>
            </a:r>
            <a:endParaRPr lang="cs-CZ" dirty="0" smtClean="0"/>
          </a:p>
          <a:p>
            <a:r>
              <a:rPr lang="cs-CZ" dirty="0" err="1" smtClean="0"/>
              <a:t>Unpredictable</a:t>
            </a:r>
            <a:endParaRPr lang="cs-CZ" dirty="0"/>
          </a:p>
          <a:p>
            <a:r>
              <a:rPr lang="cs-CZ" dirty="0" err="1" smtClean="0"/>
              <a:t>Floods</a:t>
            </a:r>
            <a:endParaRPr lang="cs-CZ" dirty="0" smtClean="0"/>
          </a:p>
          <a:p>
            <a:r>
              <a:rPr lang="cs-CZ" dirty="0" err="1" smtClean="0"/>
              <a:t>Drought</a:t>
            </a:r>
            <a:endParaRPr lang="cs-CZ" dirty="0" smtClean="0"/>
          </a:p>
          <a:p>
            <a:r>
              <a:rPr lang="cs-CZ" dirty="0" err="1" smtClean="0"/>
              <a:t>Waste</a:t>
            </a:r>
            <a:endParaRPr lang="cs-CZ" dirty="0"/>
          </a:p>
          <a:p>
            <a:r>
              <a:rPr lang="cs-CZ" dirty="0" err="1" smtClean="0"/>
              <a:t>Pollute</a:t>
            </a:r>
            <a:endParaRPr lang="cs-CZ" dirty="0"/>
          </a:p>
          <a:p>
            <a:r>
              <a:rPr lang="cs-CZ" dirty="0" err="1" smtClean="0"/>
              <a:t>Soil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zone </a:t>
            </a:r>
            <a:r>
              <a:rPr lang="cs-CZ" dirty="0" err="1" smtClean="0"/>
              <a:t>layer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ltra violet (UV) </a:t>
            </a:r>
            <a:r>
              <a:rPr lang="cs-CZ" dirty="0" err="1" smtClean="0"/>
              <a:t>radiation</a:t>
            </a:r>
            <a:endParaRPr lang="cs-CZ" dirty="0" smtClean="0"/>
          </a:p>
          <a:p>
            <a:r>
              <a:rPr lang="cs-CZ" dirty="0" err="1" smtClean="0"/>
              <a:t>Ban</a:t>
            </a:r>
            <a:endParaRPr lang="cs-CZ" dirty="0" smtClean="0"/>
          </a:p>
          <a:p>
            <a:r>
              <a:rPr lang="cs-CZ" dirty="0" err="1" smtClean="0"/>
              <a:t>Extinct</a:t>
            </a:r>
            <a:endParaRPr lang="cs-CZ" dirty="0" smtClean="0"/>
          </a:p>
          <a:p>
            <a:r>
              <a:rPr lang="cs-CZ" dirty="0" err="1" smtClean="0"/>
              <a:t>Coal</a:t>
            </a:r>
            <a:r>
              <a:rPr lang="cs-CZ" dirty="0" smtClean="0"/>
              <a:t> </a:t>
            </a:r>
          </a:p>
          <a:p>
            <a:r>
              <a:rPr lang="cs-CZ" dirty="0" err="1"/>
              <a:t>P</a:t>
            </a:r>
            <a:r>
              <a:rPr lang="cs-CZ" dirty="0" err="1" smtClean="0"/>
              <a:t>ower</a:t>
            </a:r>
            <a:r>
              <a:rPr lang="cs-CZ" dirty="0" smtClean="0"/>
              <a:t> station </a:t>
            </a:r>
          </a:p>
          <a:p>
            <a:r>
              <a:rPr lang="cs-CZ" dirty="0" err="1" smtClean="0"/>
              <a:t>Release</a:t>
            </a:r>
            <a:endParaRPr lang="cs-CZ" dirty="0" smtClean="0"/>
          </a:p>
          <a:p>
            <a:r>
              <a:rPr lang="cs-CZ" dirty="0" err="1" smtClean="0"/>
              <a:t>sulphur</a:t>
            </a:r>
            <a:r>
              <a:rPr lang="cs-CZ" dirty="0" smtClean="0"/>
              <a:t> dioxide</a:t>
            </a:r>
          </a:p>
          <a:p>
            <a:r>
              <a:rPr lang="cs-CZ" dirty="0" err="1" smtClean="0"/>
              <a:t>Switch</a:t>
            </a:r>
            <a:r>
              <a:rPr lang="cs-CZ" dirty="0" smtClean="0"/>
              <a:t> </a:t>
            </a:r>
            <a:r>
              <a:rPr lang="cs-CZ" dirty="0" err="1" smtClean="0"/>
              <a:t>sth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sth</a:t>
            </a:r>
            <a:endParaRPr lang="cs-CZ" dirty="0" smtClean="0"/>
          </a:p>
          <a:p>
            <a:r>
              <a:rPr lang="cs-CZ" dirty="0" err="1" smtClean="0"/>
              <a:t>Basin</a:t>
            </a:r>
            <a:endParaRPr lang="cs-CZ" dirty="0" smtClean="0"/>
          </a:p>
          <a:p>
            <a:r>
              <a:rPr lang="cs-CZ" dirty="0" err="1" smtClean="0"/>
              <a:t>Carbon</a:t>
            </a:r>
            <a:r>
              <a:rPr lang="cs-CZ" dirty="0" smtClean="0"/>
              <a:t> dioxide</a:t>
            </a:r>
          </a:p>
          <a:p>
            <a:r>
              <a:rPr lang="cs-CZ" dirty="0" err="1" smtClean="0"/>
              <a:t>Alkaline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774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sz="4000" b="1" dirty="0" smtClean="0">
                <a:solidFill>
                  <a:srgbClr val="FF0000"/>
                </a:solidFill>
              </a:rPr>
              <a:t>THANK YOU FOR YOUR ATTENTION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40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obrázky: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Pict.1</a:t>
            </a:r>
            <a:r>
              <a:rPr lang="cs-CZ" dirty="0" smtClean="0"/>
              <a:t>.</a:t>
            </a:r>
            <a:r>
              <a:rPr lang="cs-CZ" dirty="0"/>
              <a:t> EDWARDS, Mike. </a:t>
            </a:r>
            <a:r>
              <a:rPr lang="cs-CZ" i="1" dirty="0"/>
              <a:t>commons.wikimedia.org</a:t>
            </a:r>
            <a:r>
              <a:rPr lang="cs-CZ" dirty="0"/>
              <a:t> [online]. [cit. 20.7.2013].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commons.wikimedia.org/wiki/File:Global_warming_graphic.png</a:t>
            </a:r>
            <a:endParaRPr lang="cs-CZ" dirty="0" smtClean="0"/>
          </a:p>
          <a:p>
            <a:r>
              <a:rPr lang="cs-CZ" dirty="0"/>
              <a:t>Pict.2</a:t>
            </a:r>
            <a:r>
              <a:rPr lang="cs-CZ" dirty="0" smtClean="0"/>
              <a:t>.</a:t>
            </a:r>
            <a:r>
              <a:rPr lang="cs-CZ" dirty="0"/>
              <a:t> SUPERBORSUK. </a:t>
            </a:r>
            <a:r>
              <a:rPr lang="cs-CZ" i="1" dirty="0"/>
              <a:t>commons.wikimedia.org</a:t>
            </a:r>
            <a:r>
              <a:rPr lang="cs-CZ" dirty="0"/>
              <a:t> [online]. [cit. 20.7.2013].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commons.wikimedia.org/wiki/File:Ozon_hole_AntOzone.jpg</a:t>
            </a:r>
            <a:endParaRPr lang="cs-CZ" dirty="0" smtClean="0"/>
          </a:p>
          <a:p>
            <a:r>
              <a:rPr lang="cs-CZ" dirty="0"/>
              <a:t>Pict.3</a:t>
            </a:r>
            <a:r>
              <a:rPr lang="cs-CZ" dirty="0" smtClean="0"/>
              <a:t>.</a:t>
            </a:r>
            <a:r>
              <a:rPr lang="cs-CZ" dirty="0"/>
              <a:t> BARRETO, </a:t>
            </a:r>
            <a:r>
              <a:rPr lang="cs-CZ" dirty="0" err="1"/>
              <a:t>Cesar</a:t>
            </a:r>
            <a:r>
              <a:rPr lang="cs-CZ" dirty="0"/>
              <a:t> </a:t>
            </a:r>
            <a:r>
              <a:rPr lang="cs-CZ" dirty="0" err="1"/>
              <a:t>Paes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20.7.2013].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commons.wikimedia.org/wiki/File:River_in_the_Amazon_rainforest.jpg</a:t>
            </a:r>
            <a:endParaRPr lang="cs-CZ" dirty="0" smtClean="0"/>
          </a:p>
          <a:p>
            <a:r>
              <a:rPr lang="cs-CZ" dirty="0"/>
              <a:t>Pict.4</a:t>
            </a:r>
            <a:r>
              <a:rPr lang="cs-CZ" dirty="0" smtClean="0"/>
              <a:t>.</a:t>
            </a:r>
            <a:r>
              <a:rPr lang="cs-CZ" dirty="0"/>
              <a:t> GLAZZARD, Paul. </a:t>
            </a:r>
            <a:r>
              <a:rPr lang="cs-CZ" i="1" dirty="0"/>
              <a:t>commons.wikimedia.org</a:t>
            </a:r>
            <a:r>
              <a:rPr lang="cs-CZ" dirty="0"/>
              <a:t> [online]. [cit. 20.7.2013]. Dostupný na WWW: </a:t>
            </a:r>
            <a:r>
              <a:rPr lang="cs-CZ" dirty="0">
                <a:hlinkClick r:id="rId5"/>
              </a:rPr>
              <a:t>http://commons.wikimedia.org/wiki/File:Rubber_Plantation_-_geograph.org.uk_-_</a:t>
            </a:r>
            <a:r>
              <a:rPr lang="cs-CZ" dirty="0" smtClean="0">
                <a:hlinkClick r:id="rId5"/>
              </a:rPr>
              <a:t>280435.jpg</a:t>
            </a:r>
            <a:endParaRPr lang="cs-CZ" dirty="0" smtClean="0"/>
          </a:p>
          <a:p>
            <a:r>
              <a:rPr lang="cs-CZ" dirty="0"/>
              <a:t>Pict.5</a:t>
            </a:r>
            <a:r>
              <a:rPr lang="cs-CZ" dirty="0" smtClean="0"/>
              <a:t>.</a:t>
            </a:r>
            <a:r>
              <a:rPr lang="cs-CZ" dirty="0"/>
              <a:t> PICKERELL, Jim. </a:t>
            </a:r>
            <a:r>
              <a:rPr lang="cs-CZ" i="1" dirty="0"/>
              <a:t>commons.wikimedia.org</a:t>
            </a:r>
            <a:r>
              <a:rPr lang="cs-CZ" dirty="0"/>
              <a:t> [online]. [cit. 20.7.2013]. Dostupný </a:t>
            </a:r>
            <a:r>
              <a:rPr lang="cs-CZ" dirty="0" smtClean="0"/>
              <a:t>na WWW: </a:t>
            </a: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://commons.wikimedia.org/wiki/</a:t>
            </a:r>
            <a:r>
              <a:rPr lang="cs-CZ" dirty="0" err="1">
                <a:hlinkClick r:id="rId6"/>
              </a:rPr>
              <a:t>File:DEAD_MENHADEN_IN_CHESAPEAKE_BAY</a:t>
            </a:r>
            <a:r>
              <a:rPr lang="cs-CZ" dirty="0">
                <a:hlinkClick r:id="rId6"/>
              </a:rPr>
              <a:t>._(FROM_THE_SITES_EXHIBITION_FOR_OTHER_IMAGES_IN_THIS_ASSIGNMENT,_SEE_FICHE_NUMBERS..._-_NARA_-_</a:t>
            </a:r>
            <a:r>
              <a:rPr lang="cs-CZ" dirty="0" smtClean="0">
                <a:hlinkClick r:id="rId6"/>
              </a:rPr>
              <a:t>553877.jpg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699212"/>
            <a:ext cx="4276024" cy="405865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14578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HAWARD, Nigel. </a:t>
            </a:r>
            <a:r>
              <a:rPr lang="en-US" sz="2400" i="1" dirty="0"/>
              <a:t>The </a:t>
            </a:r>
            <a:r>
              <a:rPr lang="en-US" sz="2400" i="1" dirty="0" err="1"/>
              <a:t>envinroment</a:t>
            </a:r>
            <a:r>
              <a:rPr lang="en-US" sz="2400" i="1" dirty="0"/>
              <a:t> and its protection</a:t>
            </a:r>
            <a:r>
              <a:rPr lang="en-US" sz="2400" dirty="0"/>
              <a:t> [online]. [cit. 3.9.2013]. </a:t>
            </a:r>
            <a:r>
              <a:rPr lang="en-US" sz="2400" dirty="0" err="1"/>
              <a:t>Dostupný</a:t>
            </a:r>
            <a:r>
              <a:rPr lang="en-US" sz="2400" dirty="0"/>
              <a:t> </a:t>
            </a:r>
            <a:r>
              <a:rPr lang="en-US" sz="2400" dirty="0" err="1"/>
              <a:t>na</a:t>
            </a:r>
            <a:r>
              <a:rPr lang="en-US" sz="2400" dirty="0"/>
              <a:t> WWW: http://www.bridge-online.cz/aitom/upload/maturita/temata/33_environment_and_protection.pdf</a:t>
            </a:r>
            <a:endParaRPr lang="cs-CZ" sz="24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792" y="4365104"/>
            <a:ext cx="5759450" cy="1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944" y="4910881"/>
            <a:ext cx="5772912" cy="1274064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396760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355</Words>
  <Application>Microsoft Office PowerPoint</Application>
  <PresentationFormat>Předvádění na obrazovce (4:3)</PresentationFormat>
  <Paragraphs>100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The environmental problems</vt:lpstr>
      <vt:lpstr> Global warming </vt:lpstr>
      <vt:lpstr>Pict.1</vt:lpstr>
      <vt:lpstr>The ozone hole</vt:lpstr>
      <vt:lpstr>pict.2</vt:lpstr>
      <vt:lpstr>Deforestation</vt:lpstr>
      <vt:lpstr>pict.3</vt:lpstr>
      <vt:lpstr>Toxic pollution</vt:lpstr>
      <vt:lpstr>pict.4</vt:lpstr>
      <vt:lpstr>Acid rain</vt:lpstr>
      <vt:lpstr>pict.5</vt:lpstr>
      <vt:lpstr> Vocabulary </vt:lpstr>
      <vt:lpstr>Prezentace aplikace PowerPoint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23</cp:revision>
  <dcterms:created xsi:type="dcterms:W3CDTF">2013-07-19T21:18:11Z</dcterms:created>
  <dcterms:modified xsi:type="dcterms:W3CDTF">2013-09-03T19:23:29Z</dcterms:modified>
</cp:coreProperties>
</file>