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0" r:id="rId5"/>
    <p:sldId id="261" r:id="rId6"/>
    <p:sldId id="262" r:id="rId7"/>
    <p:sldId id="259" r:id="rId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3" d="100"/>
          <a:sy n="83" d="100"/>
        </p:scale>
        <p:origin x="-45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F8B381-5807-488E-AC22-73DD4140ED4A}" type="doc">
      <dgm:prSet loTypeId="urn:microsoft.com/office/officeart/2005/8/layout/target3" loCatId="list" qsTypeId="urn:microsoft.com/office/officeart/2005/8/quickstyle/simple1" qsCatId="simple" csTypeId="urn:microsoft.com/office/officeart/2005/8/colors/accent1_1" csCatId="accent1" phldr="1"/>
      <dgm:spPr/>
      <dgm:t>
        <a:bodyPr/>
        <a:lstStyle/>
        <a:p>
          <a:endParaRPr lang="cs-CZ"/>
        </a:p>
      </dgm:t>
    </dgm:pt>
    <dgm:pt modelId="{445C7998-7549-48B0-BD68-D4F0167F02E5}">
      <dgm:prSet phldrT="[Text]" custT="1"/>
      <dgm:spPr/>
      <dgm:t>
        <a:bodyPr/>
        <a:lstStyle/>
        <a:p>
          <a:pPr algn="l"/>
          <a:r>
            <a:rPr lang="cs-CZ" sz="1400" dirty="0" smtClean="0"/>
            <a:t>Název školy: ZŠ a MŠ, </a:t>
          </a:r>
          <a:r>
            <a:rPr lang="cs-CZ" sz="1400" dirty="0" smtClean="0"/>
            <a:t>Police nad Metují, okres Náchod</a:t>
          </a:r>
          <a:endParaRPr lang="cs-CZ" sz="1400" dirty="0"/>
        </a:p>
      </dgm:t>
    </dgm:pt>
    <dgm:pt modelId="{D4A1AC32-6B30-44CD-A965-234E2C33692F}" type="parTrans" cxnId="{BCB163C3-3B0F-4F74-88F0-37F026D4C894}">
      <dgm:prSet/>
      <dgm:spPr/>
      <dgm:t>
        <a:bodyPr/>
        <a:lstStyle/>
        <a:p>
          <a:endParaRPr lang="cs-CZ"/>
        </a:p>
      </dgm:t>
    </dgm:pt>
    <dgm:pt modelId="{C846DAC9-9D22-4975-84AF-8D4E4FA8DA5C}" type="sibTrans" cxnId="{BCB163C3-3B0F-4F74-88F0-37F026D4C894}">
      <dgm:prSet/>
      <dgm:spPr/>
      <dgm:t>
        <a:bodyPr/>
        <a:lstStyle/>
        <a:p>
          <a:endParaRPr lang="cs-CZ"/>
        </a:p>
      </dgm:t>
    </dgm:pt>
    <dgm:pt modelId="{FBBFC3EA-9D9D-4F3A-BEA6-9C2C0E46BF20}">
      <dgm:prSet phldrT="[Text]"/>
      <dgm:spPr/>
      <dgm:t>
        <a:bodyPr/>
        <a:lstStyle/>
        <a:p>
          <a:pPr algn="l"/>
          <a:r>
            <a:rPr lang="cs-CZ" dirty="0"/>
            <a:t>Autor: </a:t>
          </a:r>
          <a:r>
            <a:rPr lang="cs-CZ" dirty="0" smtClean="0"/>
            <a:t>Mgr. Jana Šulcová</a:t>
          </a:r>
          <a:endParaRPr lang="cs-CZ" dirty="0"/>
        </a:p>
      </dgm:t>
    </dgm:pt>
    <dgm:pt modelId="{DDB8DF17-17D4-4A37-80A4-B2BE20408FA2}" type="parTrans" cxnId="{C24533D2-26E5-47EB-8A39-D4FB9E52EFE6}">
      <dgm:prSet/>
      <dgm:spPr/>
      <dgm:t>
        <a:bodyPr/>
        <a:lstStyle/>
        <a:p>
          <a:endParaRPr lang="cs-CZ"/>
        </a:p>
      </dgm:t>
    </dgm:pt>
    <dgm:pt modelId="{83B48451-91B6-4E15-99C9-0FE713D5286E}" type="sibTrans" cxnId="{C24533D2-26E5-47EB-8A39-D4FB9E52EFE6}">
      <dgm:prSet/>
      <dgm:spPr/>
      <dgm:t>
        <a:bodyPr/>
        <a:lstStyle/>
        <a:p>
          <a:endParaRPr lang="cs-CZ"/>
        </a:p>
      </dgm:t>
    </dgm:pt>
    <dgm:pt modelId="{019433A1-1324-4DE1-9E6F-32B851095F74}">
      <dgm:prSet phldrT="[Text]" custT="1"/>
      <dgm:spPr/>
      <dgm:t>
        <a:bodyPr/>
        <a:lstStyle/>
        <a:p>
          <a:pPr algn="l"/>
          <a:r>
            <a:rPr lang="cs-CZ" sz="1800" dirty="0"/>
            <a:t>Název : </a:t>
          </a:r>
          <a:r>
            <a:rPr lang="cs-CZ" sz="1400" b="1" dirty="0" smtClean="0">
              <a:latin typeface="Arial" pitchFamily="34" charset="0"/>
              <a:cs typeface="Arial" pitchFamily="34" charset="0"/>
            </a:rPr>
            <a:t>VY_32_INOVACE_4A_11 </a:t>
          </a:r>
          <a:r>
            <a:rPr lang="cs-CZ" sz="1400" dirty="0" smtClean="0"/>
            <a:t>Téma:  Přídavná jména měkká</a:t>
          </a:r>
          <a:endParaRPr lang="cs-CZ" sz="1400" dirty="0"/>
        </a:p>
      </dgm:t>
    </dgm:pt>
    <dgm:pt modelId="{2AB92C11-48B1-4C26-9CC1-F4AB2F53C03B}" type="parTrans" cxnId="{2A2BCF91-C654-4E19-950C-39AA1A49C169}">
      <dgm:prSet/>
      <dgm:spPr/>
      <dgm:t>
        <a:bodyPr/>
        <a:lstStyle/>
        <a:p>
          <a:endParaRPr lang="cs-CZ"/>
        </a:p>
      </dgm:t>
    </dgm:pt>
    <dgm:pt modelId="{2716416C-EF69-44CA-AEFE-14F7FF081354}" type="sibTrans" cxnId="{2A2BCF91-C654-4E19-950C-39AA1A49C169}">
      <dgm:prSet/>
      <dgm:spPr/>
      <dgm:t>
        <a:bodyPr/>
        <a:lstStyle/>
        <a:p>
          <a:endParaRPr lang="cs-CZ"/>
        </a:p>
      </dgm:t>
    </dgm:pt>
    <dgm:pt modelId="{C73C7642-F245-4585-8F88-243F9FAEF6CA}">
      <dgm:prSet/>
      <dgm:spPr/>
      <dgm:t>
        <a:bodyPr/>
        <a:lstStyle/>
        <a:p>
          <a:pPr algn="l"/>
          <a:r>
            <a:rPr lang="cs-CZ" dirty="0" smtClean="0"/>
            <a:t>Téma:  </a:t>
          </a:r>
          <a:r>
            <a:rPr lang="cs-CZ" dirty="0" smtClean="0">
              <a:latin typeface="Arial" pitchFamily="34" charset="0"/>
              <a:cs typeface="Arial" pitchFamily="34" charset="0"/>
            </a:rPr>
            <a:t>Český jazyk 5. ročník</a:t>
          </a:r>
          <a:endParaRPr lang="cs-CZ" dirty="0">
            <a:latin typeface="Arial" pitchFamily="34" charset="0"/>
            <a:cs typeface="Arial" pitchFamily="34" charset="0"/>
          </a:endParaRPr>
        </a:p>
      </dgm:t>
    </dgm:pt>
    <dgm:pt modelId="{3E2FFE2A-E7B1-401F-BAB6-893DF909FA64}" type="parTrans" cxnId="{808A55A3-7A45-463B-8870-E66256D18048}">
      <dgm:prSet/>
      <dgm:spPr/>
      <dgm:t>
        <a:bodyPr/>
        <a:lstStyle/>
        <a:p>
          <a:endParaRPr lang="cs-CZ"/>
        </a:p>
      </dgm:t>
    </dgm:pt>
    <dgm:pt modelId="{C6F235C3-B62B-4F7C-8AF0-6D3C84052041}" type="sibTrans" cxnId="{808A55A3-7A45-463B-8870-E66256D18048}">
      <dgm:prSet/>
      <dgm:spPr/>
      <dgm:t>
        <a:bodyPr/>
        <a:lstStyle/>
        <a:p>
          <a:endParaRPr lang="cs-CZ"/>
        </a:p>
      </dgm:t>
    </dgm:pt>
    <dgm:pt modelId="{EBC41103-E2E5-4D48-9B4B-425520D3D098}">
      <dgm:prSet/>
      <dgm:spPr/>
      <dgm:t>
        <a:bodyPr/>
        <a:lstStyle/>
        <a:p>
          <a:pPr algn="l"/>
          <a:r>
            <a:rPr lang="cs-CZ" dirty="0"/>
            <a:t>Číslo projektu</a:t>
          </a:r>
          <a:r>
            <a:rPr lang="cs-CZ" dirty="0" smtClean="0"/>
            <a:t>: </a:t>
          </a:r>
          <a:r>
            <a:rPr lang="cs-CZ" dirty="0" smtClean="0">
              <a:latin typeface="Arial" pitchFamily="34" charset="0"/>
              <a:cs typeface="Arial" pitchFamily="34" charset="0"/>
            </a:rPr>
            <a:t>CZ.1.07/1.4.00/21.1431</a:t>
          </a:r>
          <a:endParaRPr lang="cs-CZ" dirty="0">
            <a:latin typeface="Arial" pitchFamily="34" charset="0"/>
            <a:cs typeface="Arial" pitchFamily="34" charset="0"/>
          </a:endParaRPr>
        </a:p>
      </dgm:t>
    </dgm:pt>
    <dgm:pt modelId="{66EC36A9-2BA2-4EC9-AAE7-037918B0215E}" type="parTrans" cxnId="{56D768D4-D8A8-4F09-8215-BEB7EB914931}">
      <dgm:prSet/>
      <dgm:spPr/>
      <dgm:t>
        <a:bodyPr/>
        <a:lstStyle/>
        <a:p>
          <a:endParaRPr lang="cs-CZ"/>
        </a:p>
      </dgm:t>
    </dgm:pt>
    <dgm:pt modelId="{CD7C273C-2CBB-488A-8BF2-5D00DBC541E5}" type="sibTrans" cxnId="{56D768D4-D8A8-4F09-8215-BEB7EB914931}">
      <dgm:prSet/>
      <dgm:spPr/>
      <dgm:t>
        <a:bodyPr/>
        <a:lstStyle/>
        <a:p>
          <a:endParaRPr lang="cs-CZ"/>
        </a:p>
      </dgm:t>
    </dgm:pt>
    <dgm:pt modelId="{0C6E1E16-08A6-4B86-AB9F-749A7749D4C9}">
      <dgm:prSet phldrT="[Text]"/>
      <dgm:spPr/>
      <dgm:t>
        <a:bodyPr/>
        <a:lstStyle/>
        <a:p>
          <a:pPr algn="l"/>
          <a:endParaRPr lang="cs-CZ"/>
        </a:p>
      </dgm:t>
    </dgm:pt>
    <dgm:pt modelId="{16195275-21B3-4907-9A5D-8941AF020ED5}" type="parTrans" cxnId="{1473645A-91BD-4A85-95D1-5A16CDA0B60C}">
      <dgm:prSet/>
      <dgm:spPr/>
      <dgm:t>
        <a:bodyPr/>
        <a:lstStyle/>
        <a:p>
          <a:endParaRPr lang="cs-CZ"/>
        </a:p>
      </dgm:t>
    </dgm:pt>
    <dgm:pt modelId="{4A3A465D-E9EB-44FE-A57B-D00F620D5B2D}" type="sibTrans" cxnId="{1473645A-91BD-4A85-95D1-5A16CDA0B60C}">
      <dgm:prSet/>
      <dgm:spPr/>
      <dgm:t>
        <a:bodyPr/>
        <a:lstStyle/>
        <a:p>
          <a:endParaRPr lang="cs-CZ"/>
        </a:p>
      </dgm:t>
    </dgm:pt>
    <dgm:pt modelId="{9F18DD90-522E-4A06-9EDB-3FF7C7EB6637}">
      <dgm:prSet/>
      <dgm:spPr/>
      <dgm:t>
        <a:bodyPr/>
        <a:lstStyle/>
        <a:p>
          <a:pPr algn="l"/>
          <a:endParaRPr lang="cs-CZ" dirty="0"/>
        </a:p>
      </dgm:t>
    </dgm:pt>
    <dgm:pt modelId="{DC71C009-E3ED-475A-840A-BB6DF5CACA1E}" type="parTrans" cxnId="{74551AAA-BEB0-4396-BD80-6629C3B31C87}">
      <dgm:prSet/>
      <dgm:spPr/>
      <dgm:t>
        <a:bodyPr/>
        <a:lstStyle/>
        <a:p>
          <a:endParaRPr lang="cs-CZ"/>
        </a:p>
      </dgm:t>
    </dgm:pt>
    <dgm:pt modelId="{90F4423F-FE16-401C-9EF9-B9A4578C2C46}" type="sibTrans" cxnId="{74551AAA-BEB0-4396-BD80-6629C3B31C87}">
      <dgm:prSet/>
      <dgm:spPr/>
      <dgm:t>
        <a:bodyPr/>
        <a:lstStyle/>
        <a:p>
          <a:endParaRPr lang="cs-CZ"/>
        </a:p>
      </dgm:t>
    </dgm:pt>
    <dgm:pt modelId="{71045F8C-00FA-488E-A7BD-E2E6753D979D}" type="pres">
      <dgm:prSet presAssocID="{39F8B381-5807-488E-AC22-73DD4140ED4A}" presName="Name0" presStyleCnt="0">
        <dgm:presLayoutVars>
          <dgm:chMax val="7"/>
          <dgm:dir/>
          <dgm:animLvl val="lvl"/>
          <dgm:resizeHandles val="exact"/>
        </dgm:presLayoutVars>
      </dgm:prSet>
      <dgm:spPr/>
      <dgm:t>
        <a:bodyPr/>
        <a:lstStyle/>
        <a:p>
          <a:endParaRPr lang="cs-CZ"/>
        </a:p>
      </dgm:t>
    </dgm:pt>
    <dgm:pt modelId="{3577EC6B-C980-4F34-8C69-4365E7B8FC8C}" type="pres">
      <dgm:prSet presAssocID="{445C7998-7549-48B0-BD68-D4F0167F02E5}" presName="circle1" presStyleLbl="node1" presStyleIdx="0" presStyleCnt="7"/>
      <dgm:spPr/>
      <dgm:t>
        <a:bodyPr/>
        <a:lstStyle/>
        <a:p>
          <a:endParaRPr lang="cs-CZ"/>
        </a:p>
      </dgm:t>
    </dgm:pt>
    <dgm:pt modelId="{6940EB87-DC1D-4BC3-9408-9AC2E1FFC039}" type="pres">
      <dgm:prSet presAssocID="{445C7998-7549-48B0-BD68-D4F0167F02E5}" presName="space" presStyleCnt="0"/>
      <dgm:spPr/>
      <dgm:t>
        <a:bodyPr/>
        <a:lstStyle/>
        <a:p>
          <a:endParaRPr lang="cs-CZ"/>
        </a:p>
      </dgm:t>
    </dgm:pt>
    <dgm:pt modelId="{BC35EE03-4121-4EF9-923D-7CB6D30D358D}" type="pres">
      <dgm:prSet presAssocID="{445C7998-7549-48B0-BD68-D4F0167F02E5}" presName="rect1" presStyleLbl="alignAcc1" presStyleIdx="0" presStyleCnt="7"/>
      <dgm:spPr/>
      <dgm:t>
        <a:bodyPr/>
        <a:lstStyle/>
        <a:p>
          <a:endParaRPr lang="cs-CZ"/>
        </a:p>
      </dgm:t>
    </dgm:pt>
    <dgm:pt modelId="{D3840DFA-901C-4049-8AB2-27AC2BA34540}" type="pres">
      <dgm:prSet presAssocID="{0C6E1E16-08A6-4B86-AB9F-749A7749D4C9}" presName="vertSpace2" presStyleLbl="node1" presStyleIdx="0" presStyleCnt="7"/>
      <dgm:spPr/>
      <dgm:t>
        <a:bodyPr/>
        <a:lstStyle/>
        <a:p>
          <a:endParaRPr lang="cs-CZ"/>
        </a:p>
      </dgm:t>
    </dgm:pt>
    <dgm:pt modelId="{5BDA8D49-C64C-4FDF-ACCF-171444A32B21}" type="pres">
      <dgm:prSet presAssocID="{0C6E1E16-08A6-4B86-AB9F-749A7749D4C9}" presName="circle2" presStyleLbl="node1" presStyleIdx="1" presStyleCnt="7"/>
      <dgm:spPr/>
      <dgm:t>
        <a:bodyPr/>
        <a:lstStyle/>
        <a:p>
          <a:endParaRPr lang="cs-CZ"/>
        </a:p>
      </dgm:t>
    </dgm:pt>
    <dgm:pt modelId="{D8344A4C-A59C-418B-AE84-1CF03F62012F}" type="pres">
      <dgm:prSet presAssocID="{0C6E1E16-08A6-4B86-AB9F-749A7749D4C9}" presName="rect2" presStyleLbl="alignAcc1" presStyleIdx="1" presStyleCnt="7"/>
      <dgm:spPr/>
      <dgm:t>
        <a:bodyPr/>
        <a:lstStyle/>
        <a:p>
          <a:endParaRPr lang="cs-CZ"/>
        </a:p>
      </dgm:t>
    </dgm:pt>
    <dgm:pt modelId="{57DDA582-354B-4295-AE97-083B34E96D1A}" type="pres">
      <dgm:prSet presAssocID="{FBBFC3EA-9D9D-4F3A-BEA6-9C2C0E46BF20}" presName="vertSpace3" presStyleLbl="node1" presStyleIdx="1" presStyleCnt="7"/>
      <dgm:spPr/>
      <dgm:t>
        <a:bodyPr/>
        <a:lstStyle/>
        <a:p>
          <a:endParaRPr lang="cs-CZ"/>
        </a:p>
      </dgm:t>
    </dgm:pt>
    <dgm:pt modelId="{4A11C032-4DF2-44E5-8C80-1286B3D4B133}" type="pres">
      <dgm:prSet presAssocID="{FBBFC3EA-9D9D-4F3A-BEA6-9C2C0E46BF20}" presName="circle3" presStyleLbl="node1" presStyleIdx="2" presStyleCnt="7"/>
      <dgm:spPr/>
      <dgm:t>
        <a:bodyPr/>
        <a:lstStyle/>
        <a:p>
          <a:endParaRPr lang="cs-CZ"/>
        </a:p>
      </dgm:t>
    </dgm:pt>
    <dgm:pt modelId="{601CDFA2-8205-4060-95D5-B0A001D0D0E3}" type="pres">
      <dgm:prSet presAssocID="{FBBFC3EA-9D9D-4F3A-BEA6-9C2C0E46BF20}" presName="rect3" presStyleLbl="alignAcc1" presStyleIdx="2" presStyleCnt="7" custScaleX="93856"/>
      <dgm:spPr/>
      <dgm:t>
        <a:bodyPr/>
        <a:lstStyle/>
        <a:p>
          <a:endParaRPr lang="cs-CZ"/>
        </a:p>
      </dgm:t>
    </dgm:pt>
    <dgm:pt modelId="{EA95FEE9-5F68-48C7-93BB-0F8C419DA96D}" type="pres">
      <dgm:prSet presAssocID="{019433A1-1324-4DE1-9E6F-32B851095F74}" presName="vertSpace4" presStyleLbl="node1" presStyleIdx="2" presStyleCnt="7"/>
      <dgm:spPr/>
      <dgm:t>
        <a:bodyPr/>
        <a:lstStyle/>
        <a:p>
          <a:endParaRPr lang="cs-CZ"/>
        </a:p>
      </dgm:t>
    </dgm:pt>
    <dgm:pt modelId="{BB3828A8-1683-43A3-8BCA-2995B7EAE8F3}" type="pres">
      <dgm:prSet presAssocID="{019433A1-1324-4DE1-9E6F-32B851095F74}" presName="circle4" presStyleLbl="node1" presStyleIdx="3" presStyleCnt="7"/>
      <dgm:spPr/>
      <dgm:t>
        <a:bodyPr/>
        <a:lstStyle/>
        <a:p>
          <a:endParaRPr lang="cs-CZ"/>
        </a:p>
      </dgm:t>
    </dgm:pt>
    <dgm:pt modelId="{CC1D5B29-8413-4412-9F6D-55E531B84639}" type="pres">
      <dgm:prSet presAssocID="{019433A1-1324-4DE1-9E6F-32B851095F74}" presName="rect4" presStyleLbl="alignAcc1" presStyleIdx="3" presStyleCnt="7"/>
      <dgm:spPr/>
      <dgm:t>
        <a:bodyPr/>
        <a:lstStyle/>
        <a:p>
          <a:endParaRPr lang="cs-CZ"/>
        </a:p>
      </dgm:t>
    </dgm:pt>
    <dgm:pt modelId="{AEEDACE7-4427-455B-A155-2C3381828BD7}" type="pres">
      <dgm:prSet presAssocID="{C73C7642-F245-4585-8F88-243F9FAEF6CA}" presName="vertSpace5" presStyleLbl="node1" presStyleIdx="3" presStyleCnt="7"/>
      <dgm:spPr/>
      <dgm:t>
        <a:bodyPr/>
        <a:lstStyle/>
        <a:p>
          <a:endParaRPr lang="cs-CZ"/>
        </a:p>
      </dgm:t>
    </dgm:pt>
    <dgm:pt modelId="{7C8531F2-00DF-4DB1-A6C6-AF46193E1BBF}" type="pres">
      <dgm:prSet presAssocID="{C73C7642-F245-4585-8F88-243F9FAEF6CA}" presName="circle5" presStyleLbl="node1" presStyleIdx="4" presStyleCnt="7"/>
      <dgm:spPr/>
      <dgm:t>
        <a:bodyPr/>
        <a:lstStyle/>
        <a:p>
          <a:endParaRPr lang="cs-CZ"/>
        </a:p>
      </dgm:t>
    </dgm:pt>
    <dgm:pt modelId="{304CA11A-E17E-4999-A128-C72BF543B20D}" type="pres">
      <dgm:prSet presAssocID="{C73C7642-F245-4585-8F88-243F9FAEF6CA}" presName="rect5" presStyleLbl="alignAcc1" presStyleIdx="4" presStyleCnt="7"/>
      <dgm:spPr/>
      <dgm:t>
        <a:bodyPr/>
        <a:lstStyle/>
        <a:p>
          <a:endParaRPr lang="cs-CZ"/>
        </a:p>
      </dgm:t>
    </dgm:pt>
    <dgm:pt modelId="{C67EF5F7-B425-49AF-82F9-2446588ED851}" type="pres">
      <dgm:prSet presAssocID="{EBC41103-E2E5-4D48-9B4B-425520D3D098}" presName="vertSpace6" presStyleLbl="node1" presStyleIdx="4" presStyleCnt="7"/>
      <dgm:spPr/>
      <dgm:t>
        <a:bodyPr/>
        <a:lstStyle/>
        <a:p>
          <a:endParaRPr lang="cs-CZ"/>
        </a:p>
      </dgm:t>
    </dgm:pt>
    <dgm:pt modelId="{14E80F71-B028-4CCE-8C5A-7AE67F9A28C6}" type="pres">
      <dgm:prSet presAssocID="{EBC41103-E2E5-4D48-9B4B-425520D3D098}" presName="circle6" presStyleLbl="node1" presStyleIdx="5" presStyleCnt="7"/>
      <dgm:spPr/>
      <dgm:t>
        <a:bodyPr/>
        <a:lstStyle/>
        <a:p>
          <a:endParaRPr lang="cs-CZ"/>
        </a:p>
      </dgm:t>
    </dgm:pt>
    <dgm:pt modelId="{F732C171-B6A8-40AC-BE86-9061B3C3D3B8}" type="pres">
      <dgm:prSet presAssocID="{EBC41103-E2E5-4D48-9B4B-425520D3D098}" presName="rect6" presStyleLbl="alignAcc1" presStyleIdx="5" presStyleCnt="7"/>
      <dgm:spPr/>
      <dgm:t>
        <a:bodyPr/>
        <a:lstStyle/>
        <a:p>
          <a:endParaRPr lang="cs-CZ"/>
        </a:p>
      </dgm:t>
    </dgm:pt>
    <dgm:pt modelId="{D8C5187E-68B6-4E2E-86D0-57087190219B}" type="pres">
      <dgm:prSet presAssocID="{9F18DD90-522E-4A06-9EDB-3FF7C7EB6637}" presName="vertSpace7" presStyleLbl="node1" presStyleIdx="5" presStyleCnt="7"/>
      <dgm:spPr/>
      <dgm:t>
        <a:bodyPr/>
        <a:lstStyle/>
        <a:p>
          <a:endParaRPr lang="cs-CZ"/>
        </a:p>
      </dgm:t>
    </dgm:pt>
    <dgm:pt modelId="{1A909E4D-639C-4CB7-A7CE-FC1133FAA37E}" type="pres">
      <dgm:prSet presAssocID="{9F18DD90-522E-4A06-9EDB-3FF7C7EB6637}" presName="circle7" presStyleLbl="node1" presStyleIdx="6" presStyleCnt="7"/>
      <dgm:spPr/>
      <dgm:t>
        <a:bodyPr/>
        <a:lstStyle/>
        <a:p>
          <a:endParaRPr lang="cs-CZ"/>
        </a:p>
      </dgm:t>
    </dgm:pt>
    <dgm:pt modelId="{D102FEF8-6917-41D2-AE5D-914C1EA8F84A}" type="pres">
      <dgm:prSet presAssocID="{9F18DD90-522E-4A06-9EDB-3FF7C7EB6637}" presName="rect7" presStyleLbl="alignAcc1" presStyleIdx="6" presStyleCnt="7"/>
      <dgm:spPr/>
      <dgm:t>
        <a:bodyPr/>
        <a:lstStyle/>
        <a:p>
          <a:endParaRPr lang="cs-CZ"/>
        </a:p>
      </dgm:t>
    </dgm:pt>
    <dgm:pt modelId="{4D19AB04-24FA-40C2-B203-52AE3D15E171}" type="pres">
      <dgm:prSet presAssocID="{445C7998-7549-48B0-BD68-D4F0167F02E5}" presName="rect1ParTxNoCh" presStyleLbl="alignAcc1" presStyleIdx="6" presStyleCnt="7">
        <dgm:presLayoutVars>
          <dgm:chMax val="1"/>
          <dgm:bulletEnabled val="1"/>
        </dgm:presLayoutVars>
      </dgm:prSet>
      <dgm:spPr/>
      <dgm:t>
        <a:bodyPr/>
        <a:lstStyle/>
        <a:p>
          <a:endParaRPr lang="cs-CZ"/>
        </a:p>
      </dgm:t>
    </dgm:pt>
    <dgm:pt modelId="{B7652895-8F40-40B1-8BC2-AD2A1592E4B6}" type="pres">
      <dgm:prSet presAssocID="{0C6E1E16-08A6-4B86-AB9F-749A7749D4C9}" presName="rect2ParTxNoCh" presStyleLbl="alignAcc1" presStyleIdx="6" presStyleCnt="7">
        <dgm:presLayoutVars>
          <dgm:chMax val="1"/>
          <dgm:bulletEnabled val="1"/>
        </dgm:presLayoutVars>
      </dgm:prSet>
      <dgm:spPr/>
      <dgm:t>
        <a:bodyPr/>
        <a:lstStyle/>
        <a:p>
          <a:endParaRPr lang="cs-CZ"/>
        </a:p>
      </dgm:t>
    </dgm:pt>
    <dgm:pt modelId="{3F478621-DC04-4E99-8ED0-6EF817E39D41}" type="pres">
      <dgm:prSet presAssocID="{FBBFC3EA-9D9D-4F3A-BEA6-9C2C0E46BF20}" presName="rect3ParTxNoCh" presStyleLbl="alignAcc1" presStyleIdx="6" presStyleCnt="7">
        <dgm:presLayoutVars>
          <dgm:chMax val="1"/>
          <dgm:bulletEnabled val="1"/>
        </dgm:presLayoutVars>
      </dgm:prSet>
      <dgm:spPr/>
      <dgm:t>
        <a:bodyPr/>
        <a:lstStyle/>
        <a:p>
          <a:endParaRPr lang="cs-CZ"/>
        </a:p>
      </dgm:t>
    </dgm:pt>
    <dgm:pt modelId="{83FE2C4A-F11C-43B1-9923-1AFAA3244381}" type="pres">
      <dgm:prSet presAssocID="{019433A1-1324-4DE1-9E6F-32B851095F74}" presName="rect4ParTxNoCh" presStyleLbl="alignAcc1" presStyleIdx="6" presStyleCnt="7">
        <dgm:presLayoutVars>
          <dgm:chMax val="1"/>
          <dgm:bulletEnabled val="1"/>
        </dgm:presLayoutVars>
      </dgm:prSet>
      <dgm:spPr/>
      <dgm:t>
        <a:bodyPr/>
        <a:lstStyle/>
        <a:p>
          <a:endParaRPr lang="cs-CZ"/>
        </a:p>
      </dgm:t>
    </dgm:pt>
    <dgm:pt modelId="{0E0F4EFC-82FA-4EC4-801E-BC2F931EC339}" type="pres">
      <dgm:prSet presAssocID="{C73C7642-F245-4585-8F88-243F9FAEF6CA}" presName="rect5ParTxNoCh" presStyleLbl="alignAcc1" presStyleIdx="6" presStyleCnt="7">
        <dgm:presLayoutVars>
          <dgm:chMax val="1"/>
          <dgm:bulletEnabled val="1"/>
        </dgm:presLayoutVars>
      </dgm:prSet>
      <dgm:spPr/>
      <dgm:t>
        <a:bodyPr/>
        <a:lstStyle/>
        <a:p>
          <a:endParaRPr lang="cs-CZ"/>
        </a:p>
      </dgm:t>
    </dgm:pt>
    <dgm:pt modelId="{D3CEBA79-51F7-49AC-8104-9DE2B978BFF4}" type="pres">
      <dgm:prSet presAssocID="{EBC41103-E2E5-4D48-9B4B-425520D3D098}" presName="rect6ParTxNoCh" presStyleLbl="alignAcc1" presStyleIdx="6" presStyleCnt="7">
        <dgm:presLayoutVars>
          <dgm:chMax val="1"/>
          <dgm:bulletEnabled val="1"/>
        </dgm:presLayoutVars>
      </dgm:prSet>
      <dgm:spPr/>
      <dgm:t>
        <a:bodyPr/>
        <a:lstStyle/>
        <a:p>
          <a:endParaRPr lang="cs-CZ"/>
        </a:p>
      </dgm:t>
    </dgm:pt>
    <dgm:pt modelId="{932F2F5B-E5E6-4E00-9503-10413FFBA7E0}" type="pres">
      <dgm:prSet presAssocID="{9F18DD90-522E-4A06-9EDB-3FF7C7EB6637}" presName="rect7ParTxNoCh" presStyleLbl="alignAcc1" presStyleIdx="6" presStyleCnt="7">
        <dgm:presLayoutVars>
          <dgm:chMax val="1"/>
          <dgm:bulletEnabled val="1"/>
        </dgm:presLayoutVars>
      </dgm:prSet>
      <dgm:spPr/>
      <dgm:t>
        <a:bodyPr/>
        <a:lstStyle/>
        <a:p>
          <a:endParaRPr lang="cs-CZ"/>
        </a:p>
      </dgm:t>
    </dgm:pt>
  </dgm:ptLst>
  <dgm:cxnLst>
    <dgm:cxn modelId="{1473645A-91BD-4A85-95D1-5A16CDA0B60C}" srcId="{39F8B381-5807-488E-AC22-73DD4140ED4A}" destId="{0C6E1E16-08A6-4B86-AB9F-749A7749D4C9}" srcOrd="1" destOrd="0" parTransId="{16195275-21B3-4907-9A5D-8941AF020ED5}" sibTransId="{4A3A465D-E9EB-44FE-A57B-D00F620D5B2D}"/>
    <dgm:cxn modelId="{808A55A3-7A45-463B-8870-E66256D18048}" srcId="{39F8B381-5807-488E-AC22-73DD4140ED4A}" destId="{C73C7642-F245-4585-8F88-243F9FAEF6CA}" srcOrd="4" destOrd="0" parTransId="{3E2FFE2A-E7B1-401F-BAB6-893DF909FA64}" sibTransId="{C6F235C3-B62B-4F7C-8AF0-6D3C84052041}"/>
    <dgm:cxn modelId="{C24533D2-26E5-47EB-8A39-D4FB9E52EFE6}" srcId="{39F8B381-5807-488E-AC22-73DD4140ED4A}" destId="{FBBFC3EA-9D9D-4F3A-BEA6-9C2C0E46BF20}" srcOrd="2" destOrd="0" parTransId="{DDB8DF17-17D4-4A37-80A4-B2BE20408FA2}" sibTransId="{83B48451-91B6-4E15-99C9-0FE713D5286E}"/>
    <dgm:cxn modelId="{0CED3CDE-03B5-4FF5-AA8D-151335F6EE99}" type="presOf" srcId="{445C7998-7549-48B0-BD68-D4F0167F02E5}" destId="{BC35EE03-4121-4EF9-923D-7CB6D30D358D}" srcOrd="0" destOrd="0" presId="urn:microsoft.com/office/officeart/2005/8/layout/target3"/>
    <dgm:cxn modelId="{56D768D4-D8A8-4F09-8215-BEB7EB914931}" srcId="{39F8B381-5807-488E-AC22-73DD4140ED4A}" destId="{EBC41103-E2E5-4D48-9B4B-425520D3D098}" srcOrd="5" destOrd="0" parTransId="{66EC36A9-2BA2-4EC9-AAE7-037918B0215E}" sibTransId="{CD7C273C-2CBB-488A-8BF2-5D00DBC541E5}"/>
    <dgm:cxn modelId="{101FE5A0-3CA3-4E66-A55F-D19F99D5EFF3}" type="presOf" srcId="{0C6E1E16-08A6-4B86-AB9F-749A7749D4C9}" destId="{B7652895-8F40-40B1-8BC2-AD2A1592E4B6}" srcOrd="1" destOrd="0" presId="urn:microsoft.com/office/officeart/2005/8/layout/target3"/>
    <dgm:cxn modelId="{6D7A45F4-E9B0-448B-BFEA-AED522EEE8DE}" type="presOf" srcId="{9F18DD90-522E-4A06-9EDB-3FF7C7EB6637}" destId="{932F2F5B-E5E6-4E00-9503-10413FFBA7E0}" srcOrd="1" destOrd="0" presId="urn:microsoft.com/office/officeart/2005/8/layout/target3"/>
    <dgm:cxn modelId="{7C7A6CFE-5EBD-4567-AF93-353BBC0F203A}" type="presOf" srcId="{019433A1-1324-4DE1-9E6F-32B851095F74}" destId="{83FE2C4A-F11C-43B1-9923-1AFAA3244381}" srcOrd="1" destOrd="0" presId="urn:microsoft.com/office/officeart/2005/8/layout/target3"/>
    <dgm:cxn modelId="{691BC8AA-823D-45AF-A780-55B7F1DCC5C4}" type="presOf" srcId="{9F18DD90-522E-4A06-9EDB-3FF7C7EB6637}" destId="{D102FEF8-6917-41D2-AE5D-914C1EA8F84A}" srcOrd="0" destOrd="0" presId="urn:microsoft.com/office/officeart/2005/8/layout/target3"/>
    <dgm:cxn modelId="{F635F778-DC99-4F5D-8EC9-1A788AF6CBD8}" type="presOf" srcId="{EBC41103-E2E5-4D48-9B4B-425520D3D098}" destId="{D3CEBA79-51F7-49AC-8104-9DE2B978BFF4}" srcOrd="1" destOrd="0" presId="urn:microsoft.com/office/officeart/2005/8/layout/target3"/>
    <dgm:cxn modelId="{C4F713AC-A2E1-4D9D-8620-BAFAEC28FB61}" type="presOf" srcId="{C73C7642-F245-4585-8F88-243F9FAEF6CA}" destId="{304CA11A-E17E-4999-A128-C72BF543B20D}" srcOrd="0" destOrd="0" presId="urn:microsoft.com/office/officeart/2005/8/layout/target3"/>
    <dgm:cxn modelId="{74551AAA-BEB0-4396-BD80-6629C3B31C87}" srcId="{39F8B381-5807-488E-AC22-73DD4140ED4A}" destId="{9F18DD90-522E-4A06-9EDB-3FF7C7EB6637}" srcOrd="6" destOrd="0" parTransId="{DC71C009-E3ED-475A-840A-BB6DF5CACA1E}" sibTransId="{90F4423F-FE16-401C-9EF9-B9A4578C2C46}"/>
    <dgm:cxn modelId="{AC38C018-E0AF-4D13-B92C-AE132A4CCD3F}" type="presOf" srcId="{C73C7642-F245-4585-8F88-243F9FAEF6CA}" destId="{0E0F4EFC-82FA-4EC4-801E-BC2F931EC339}" srcOrd="1" destOrd="0" presId="urn:microsoft.com/office/officeart/2005/8/layout/target3"/>
    <dgm:cxn modelId="{5E1DBD02-77FD-4E50-A17A-4CC34AC4CF3A}" type="presOf" srcId="{FBBFC3EA-9D9D-4F3A-BEA6-9C2C0E46BF20}" destId="{3F478621-DC04-4E99-8ED0-6EF817E39D41}" srcOrd="1" destOrd="0" presId="urn:microsoft.com/office/officeart/2005/8/layout/target3"/>
    <dgm:cxn modelId="{2A2BCF91-C654-4E19-950C-39AA1A49C169}" srcId="{39F8B381-5807-488E-AC22-73DD4140ED4A}" destId="{019433A1-1324-4DE1-9E6F-32B851095F74}" srcOrd="3" destOrd="0" parTransId="{2AB92C11-48B1-4C26-9CC1-F4AB2F53C03B}" sibTransId="{2716416C-EF69-44CA-AEFE-14F7FF081354}"/>
    <dgm:cxn modelId="{98460567-2BB7-49C4-8991-BF0F2957AC56}" type="presOf" srcId="{445C7998-7549-48B0-BD68-D4F0167F02E5}" destId="{4D19AB04-24FA-40C2-B203-52AE3D15E171}" srcOrd="1" destOrd="0" presId="urn:microsoft.com/office/officeart/2005/8/layout/target3"/>
    <dgm:cxn modelId="{DA23856C-E50B-483B-97AD-8E7B3E048955}" type="presOf" srcId="{EBC41103-E2E5-4D48-9B4B-425520D3D098}" destId="{F732C171-B6A8-40AC-BE86-9061B3C3D3B8}" srcOrd="0" destOrd="0" presId="urn:microsoft.com/office/officeart/2005/8/layout/target3"/>
    <dgm:cxn modelId="{CA6CEE02-D3F6-482C-B3AA-3E6593E5D236}" type="presOf" srcId="{0C6E1E16-08A6-4B86-AB9F-749A7749D4C9}" destId="{D8344A4C-A59C-418B-AE84-1CF03F62012F}" srcOrd="0" destOrd="0" presId="urn:microsoft.com/office/officeart/2005/8/layout/target3"/>
    <dgm:cxn modelId="{273CAAAB-A8BC-4D34-AF61-CDF4ABF8B4D0}" type="presOf" srcId="{39F8B381-5807-488E-AC22-73DD4140ED4A}" destId="{71045F8C-00FA-488E-A7BD-E2E6753D979D}" srcOrd="0" destOrd="0" presId="urn:microsoft.com/office/officeart/2005/8/layout/target3"/>
    <dgm:cxn modelId="{BCB163C3-3B0F-4F74-88F0-37F026D4C894}" srcId="{39F8B381-5807-488E-AC22-73DD4140ED4A}" destId="{445C7998-7549-48B0-BD68-D4F0167F02E5}" srcOrd="0" destOrd="0" parTransId="{D4A1AC32-6B30-44CD-A965-234E2C33692F}" sibTransId="{C846DAC9-9D22-4975-84AF-8D4E4FA8DA5C}"/>
    <dgm:cxn modelId="{5D0C904D-319D-497A-9030-BB2AFEA15850}" type="presOf" srcId="{FBBFC3EA-9D9D-4F3A-BEA6-9C2C0E46BF20}" destId="{601CDFA2-8205-4060-95D5-B0A001D0D0E3}" srcOrd="0" destOrd="0" presId="urn:microsoft.com/office/officeart/2005/8/layout/target3"/>
    <dgm:cxn modelId="{6A169ADB-92EE-4E6D-9816-DC44F47A8554}" type="presOf" srcId="{019433A1-1324-4DE1-9E6F-32B851095F74}" destId="{CC1D5B29-8413-4412-9F6D-55E531B84639}" srcOrd="0" destOrd="0" presId="urn:microsoft.com/office/officeart/2005/8/layout/target3"/>
    <dgm:cxn modelId="{5B392024-F4BF-47DF-B7E8-4B86E0D8F275}" type="presParOf" srcId="{71045F8C-00FA-488E-A7BD-E2E6753D979D}" destId="{3577EC6B-C980-4F34-8C69-4365E7B8FC8C}" srcOrd="0" destOrd="0" presId="urn:microsoft.com/office/officeart/2005/8/layout/target3"/>
    <dgm:cxn modelId="{B3FF30AA-D196-41F1-8530-282B4ECA2972}" type="presParOf" srcId="{71045F8C-00FA-488E-A7BD-E2E6753D979D}" destId="{6940EB87-DC1D-4BC3-9408-9AC2E1FFC039}" srcOrd="1" destOrd="0" presId="urn:microsoft.com/office/officeart/2005/8/layout/target3"/>
    <dgm:cxn modelId="{F3592358-6A8F-419B-81B0-78EFFAAD5E09}" type="presParOf" srcId="{71045F8C-00FA-488E-A7BD-E2E6753D979D}" destId="{BC35EE03-4121-4EF9-923D-7CB6D30D358D}" srcOrd="2" destOrd="0" presId="urn:microsoft.com/office/officeart/2005/8/layout/target3"/>
    <dgm:cxn modelId="{921D1B98-B2A5-4457-9CA2-2DFD6C781A29}" type="presParOf" srcId="{71045F8C-00FA-488E-A7BD-E2E6753D979D}" destId="{D3840DFA-901C-4049-8AB2-27AC2BA34540}" srcOrd="3" destOrd="0" presId="urn:microsoft.com/office/officeart/2005/8/layout/target3"/>
    <dgm:cxn modelId="{E31F3F93-16BF-47E3-B206-05930654F76A}" type="presParOf" srcId="{71045F8C-00FA-488E-A7BD-E2E6753D979D}" destId="{5BDA8D49-C64C-4FDF-ACCF-171444A32B21}" srcOrd="4" destOrd="0" presId="urn:microsoft.com/office/officeart/2005/8/layout/target3"/>
    <dgm:cxn modelId="{A1665157-1B04-46FB-9607-E9B3593E320A}" type="presParOf" srcId="{71045F8C-00FA-488E-A7BD-E2E6753D979D}" destId="{D8344A4C-A59C-418B-AE84-1CF03F62012F}" srcOrd="5" destOrd="0" presId="urn:microsoft.com/office/officeart/2005/8/layout/target3"/>
    <dgm:cxn modelId="{CCEFB336-BA16-4A6F-9B38-49B3703022C3}" type="presParOf" srcId="{71045F8C-00FA-488E-A7BD-E2E6753D979D}" destId="{57DDA582-354B-4295-AE97-083B34E96D1A}" srcOrd="6" destOrd="0" presId="urn:microsoft.com/office/officeart/2005/8/layout/target3"/>
    <dgm:cxn modelId="{17C998D9-A50C-4646-AB35-5C73A1387677}" type="presParOf" srcId="{71045F8C-00FA-488E-A7BD-E2E6753D979D}" destId="{4A11C032-4DF2-44E5-8C80-1286B3D4B133}" srcOrd="7" destOrd="0" presId="urn:microsoft.com/office/officeart/2005/8/layout/target3"/>
    <dgm:cxn modelId="{A3B01BAC-73E2-4FAE-A886-63F339C92BBB}" type="presParOf" srcId="{71045F8C-00FA-488E-A7BD-E2E6753D979D}" destId="{601CDFA2-8205-4060-95D5-B0A001D0D0E3}" srcOrd="8" destOrd="0" presId="urn:microsoft.com/office/officeart/2005/8/layout/target3"/>
    <dgm:cxn modelId="{631F6377-290A-4949-AB8F-FEE431419726}" type="presParOf" srcId="{71045F8C-00FA-488E-A7BD-E2E6753D979D}" destId="{EA95FEE9-5F68-48C7-93BB-0F8C419DA96D}" srcOrd="9" destOrd="0" presId="urn:microsoft.com/office/officeart/2005/8/layout/target3"/>
    <dgm:cxn modelId="{7593BAE6-2429-4B73-90B8-29096249613C}" type="presParOf" srcId="{71045F8C-00FA-488E-A7BD-E2E6753D979D}" destId="{BB3828A8-1683-43A3-8BCA-2995B7EAE8F3}" srcOrd="10" destOrd="0" presId="urn:microsoft.com/office/officeart/2005/8/layout/target3"/>
    <dgm:cxn modelId="{E3C9F1E5-77CE-4370-8BB8-024C8F014FDA}" type="presParOf" srcId="{71045F8C-00FA-488E-A7BD-E2E6753D979D}" destId="{CC1D5B29-8413-4412-9F6D-55E531B84639}" srcOrd="11" destOrd="0" presId="urn:microsoft.com/office/officeart/2005/8/layout/target3"/>
    <dgm:cxn modelId="{8790B6CB-0BD9-4746-94AD-9D8D4ADBB348}" type="presParOf" srcId="{71045F8C-00FA-488E-A7BD-E2E6753D979D}" destId="{AEEDACE7-4427-455B-A155-2C3381828BD7}" srcOrd="12" destOrd="0" presId="urn:microsoft.com/office/officeart/2005/8/layout/target3"/>
    <dgm:cxn modelId="{8D02C538-7B1B-4FF8-8472-F822327CB5BF}" type="presParOf" srcId="{71045F8C-00FA-488E-A7BD-E2E6753D979D}" destId="{7C8531F2-00DF-4DB1-A6C6-AF46193E1BBF}" srcOrd="13" destOrd="0" presId="urn:microsoft.com/office/officeart/2005/8/layout/target3"/>
    <dgm:cxn modelId="{5A2AC57D-FE06-418A-8C5C-9F89CE2AB0C2}" type="presParOf" srcId="{71045F8C-00FA-488E-A7BD-E2E6753D979D}" destId="{304CA11A-E17E-4999-A128-C72BF543B20D}" srcOrd="14" destOrd="0" presId="urn:microsoft.com/office/officeart/2005/8/layout/target3"/>
    <dgm:cxn modelId="{9FFF28D1-6F39-42C6-9235-4F646BDD253F}" type="presParOf" srcId="{71045F8C-00FA-488E-A7BD-E2E6753D979D}" destId="{C67EF5F7-B425-49AF-82F9-2446588ED851}" srcOrd="15" destOrd="0" presId="urn:microsoft.com/office/officeart/2005/8/layout/target3"/>
    <dgm:cxn modelId="{132F1887-CA95-47A0-8D33-2B40B14C79FC}" type="presParOf" srcId="{71045F8C-00FA-488E-A7BD-E2E6753D979D}" destId="{14E80F71-B028-4CCE-8C5A-7AE67F9A28C6}" srcOrd="16" destOrd="0" presId="urn:microsoft.com/office/officeart/2005/8/layout/target3"/>
    <dgm:cxn modelId="{BCAE3B66-1315-4DF5-AF58-14D77B3E6A1F}" type="presParOf" srcId="{71045F8C-00FA-488E-A7BD-E2E6753D979D}" destId="{F732C171-B6A8-40AC-BE86-9061B3C3D3B8}" srcOrd="17" destOrd="0" presId="urn:microsoft.com/office/officeart/2005/8/layout/target3"/>
    <dgm:cxn modelId="{94F1A24E-AA0C-41D4-A6B5-73D8D27FE0D8}" type="presParOf" srcId="{71045F8C-00FA-488E-A7BD-E2E6753D979D}" destId="{D8C5187E-68B6-4E2E-86D0-57087190219B}" srcOrd="18" destOrd="0" presId="urn:microsoft.com/office/officeart/2005/8/layout/target3"/>
    <dgm:cxn modelId="{40122FCE-82AB-4306-A317-D8736D90DB19}" type="presParOf" srcId="{71045F8C-00FA-488E-A7BD-E2E6753D979D}" destId="{1A909E4D-639C-4CB7-A7CE-FC1133FAA37E}" srcOrd="19" destOrd="0" presId="urn:microsoft.com/office/officeart/2005/8/layout/target3"/>
    <dgm:cxn modelId="{90B64418-DC1A-4C0C-B59E-A10EA3EDE91D}" type="presParOf" srcId="{71045F8C-00FA-488E-A7BD-E2E6753D979D}" destId="{D102FEF8-6917-41D2-AE5D-914C1EA8F84A}" srcOrd="20" destOrd="0" presId="urn:microsoft.com/office/officeart/2005/8/layout/target3"/>
    <dgm:cxn modelId="{F652B7BF-2AA5-435A-BE67-E29BD88F8784}" type="presParOf" srcId="{71045F8C-00FA-488E-A7BD-E2E6753D979D}" destId="{4D19AB04-24FA-40C2-B203-52AE3D15E171}" srcOrd="21" destOrd="0" presId="urn:microsoft.com/office/officeart/2005/8/layout/target3"/>
    <dgm:cxn modelId="{0B35009B-0AE7-4507-8070-FD862E02322E}" type="presParOf" srcId="{71045F8C-00FA-488E-A7BD-E2E6753D979D}" destId="{B7652895-8F40-40B1-8BC2-AD2A1592E4B6}" srcOrd="22" destOrd="0" presId="urn:microsoft.com/office/officeart/2005/8/layout/target3"/>
    <dgm:cxn modelId="{0C84D934-448F-4DF9-A5F4-3E06A082371A}" type="presParOf" srcId="{71045F8C-00FA-488E-A7BD-E2E6753D979D}" destId="{3F478621-DC04-4E99-8ED0-6EF817E39D41}" srcOrd="23" destOrd="0" presId="urn:microsoft.com/office/officeart/2005/8/layout/target3"/>
    <dgm:cxn modelId="{576304A7-555E-48AE-8B06-559ACE6D1D5A}" type="presParOf" srcId="{71045F8C-00FA-488E-A7BD-E2E6753D979D}" destId="{83FE2C4A-F11C-43B1-9923-1AFAA3244381}" srcOrd="24" destOrd="0" presId="urn:microsoft.com/office/officeart/2005/8/layout/target3"/>
    <dgm:cxn modelId="{E34B48A2-8295-4886-8AC8-A5E4245A7B94}" type="presParOf" srcId="{71045F8C-00FA-488E-A7BD-E2E6753D979D}" destId="{0E0F4EFC-82FA-4EC4-801E-BC2F931EC339}" srcOrd="25" destOrd="0" presId="urn:microsoft.com/office/officeart/2005/8/layout/target3"/>
    <dgm:cxn modelId="{8E9A0DB8-1011-48BA-8212-D75F2B4C54D4}" type="presParOf" srcId="{71045F8C-00FA-488E-A7BD-E2E6753D979D}" destId="{D3CEBA79-51F7-49AC-8104-9DE2B978BFF4}" srcOrd="26" destOrd="0" presId="urn:microsoft.com/office/officeart/2005/8/layout/target3"/>
    <dgm:cxn modelId="{7A71A2F4-65E8-4A58-B079-722756807142}" type="presParOf" srcId="{71045F8C-00FA-488E-A7BD-E2E6753D979D}" destId="{932F2F5B-E5E6-4E00-9503-10413FFBA7E0}" srcOrd="27"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77EC6B-C980-4F34-8C69-4365E7B8FC8C}">
      <dsp:nvSpPr>
        <dsp:cNvPr id="0" name=""/>
        <dsp:cNvSpPr/>
      </dsp:nvSpPr>
      <dsp:spPr>
        <a:xfrm>
          <a:off x="0" y="0"/>
          <a:ext cx="4032448" cy="4032448"/>
        </a:xfrm>
        <a:prstGeom prst="pie">
          <a:avLst>
            <a:gd name="adj1" fmla="val 5400000"/>
            <a:gd name="adj2" fmla="val 16200000"/>
          </a:avLst>
        </a:prstGeom>
        <a:solidFill>
          <a:schemeClr val="lt1">
            <a:hueOff val="0"/>
            <a:satOff val="0"/>
            <a:lumOff val="0"/>
            <a:alphaOff val="0"/>
          </a:schemeClr>
        </a:solidFill>
        <a:ln w="15875"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C35EE03-4121-4EF9-923D-7CB6D30D358D}">
      <dsp:nvSpPr>
        <dsp:cNvPr id="0" name=""/>
        <dsp:cNvSpPr/>
      </dsp:nvSpPr>
      <dsp:spPr>
        <a:xfrm>
          <a:off x="2016224" y="0"/>
          <a:ext cx="5256583" cy="4032448"/>
        </a:xfrm>
        <a:prstGeom prst="rect">
          <a:avLst/>
        </a:prstGeom>
        <a:solidFill>
          <a:schemeClr val="accent1">
            <a:alpha val="90000"/>
            <a:tint val="4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lvl="0" algn="l" defTabSz="622300">
            <a:lnSpc>
              <a:spcPct val="90000"/>
            </a:lnSpc>
            <a:spcBef>
              <a:spcPct val="0"/>
            </a:spcBef>
            <a:spcAft>
              <a:spcPct val="35000"/>
            </a:spcAft>
          </a:pPr>
          <a:r>
            <a:rPr lang="cs-CZ" sz="1400" kern="1200" dirty="0" smtClean="0"/>
            <a:t>Název školy: ZŠ a MŠ, </a:t>
          </a:r>
          <a:r>
            <a:rPr lang="cs-CZ" sz="1400" kern="1200" dirty="0" smtClean="0"/>
            <a:t>Police nad Metují, okres Náchod</a:t>
          </a:r>
          <a:endParaRPr lang="cs-CZ" sz="1400" kern="1200" dirty="0"/>
        </a:p>
      </dsp:txBody>
      <dsp:txXfrm>
        <a:off x="2016224" y="0"/>
        <a:ext cx="5256583" cy="403244"/>
      </dsp:txXfrm>
    </dsp:sp>
    <dsp:sp modelId="{5BDA8D49-C64C-4FDF-ACCF-171444A32B21}">
      <dsp:nvSpPr>
        <dsp:cNvPr id="0" name=""/>
        <dsp:cNvSpPr/>
      </dsp:nvSpPr>
      <dsp:spPr>
        <a:xfrm>
          <a:off x="302433" y="403244"/>
          <a:ext cx="3427581" cy="3427581"/>
        </a:xfrm>
        <a:prstGeom prst="pie">
          <a:avLst>
            <a:gd name="adj1" fmla="val 5400000"/>
            <a:gd name="adj2" fmla="val 16200000"/>
          </a:avLst>
        </a:prstGeom>
        <a:solidFill>
          <a:schemeClr val="lt1">
            <a:hueOff val="0"/>
            <a:satOff val="0"/>
            <a:lumOff val="0"/>
            <a:alphaOff val="0"/>
          </a:schemeClr>
        </a:solidFill>
        <a:ln w="15875"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8344A4C-A59C-418B-AE84-1CF03F62012F}">
      <dsp:nvSpPr>
        <dsp:cNvPr id="0" name=""/>
        <dsp:cNvSpPr/>
      </dsp:nvSpPr>
      <dsp:spPr>
        <a:xfrm>
          <a:off x="2016224" y="403244"/>
          <a:ext cx="5256583" cy="3427581"/>
        </a:xfrm>
        <a:prstGeom prst="rect">
          <a:avLst/>
        </a:prstGeom>
        <a:solidFill>
          <a:schemeClr val="accent1">
            <a:alpha val="90000"/>
            <a:tint val="4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endParaRPr lang="cs-CZ" sz="1800" kern="1200"/>
        </a:p>
      </dsp:txBody>
      <dsp:txXfrm>
        <a:off x="2016224" y="403244"/>
        <a:ext cx="5256583" cy="403244"/>
      </dsp:txXfrm>
    </dsp:sp>
    <dsp:sp modelId="{4A11C032-4DF2-44E5-8C80-1286B3D4B133}">
      <dsp:nvSpPr>
        <dsp:cNvPr id="0" name=""/>
        <dsp:cNvSpPr/>
      </dsp:nvSpPr>
      <dsp:spPr>
        <a:xfrm>
          <a:off x="604866" y="806488"/>
          <a:ext cx="2822714" cy="2822714"/>
        </a:xfrm>
        <a:prstGeom prst="pie">
          <a:avLst>
            <a:gd name="adj1" fmla="val 5400000"/>
            <a:gd name="adj2" fmla="val 16200000"/>
          </a:avLst>
        </a:prstGeom>
        <a:solidFill>
          <a:schemeClr val="lt1">
            <a:hueOff val="0"/>
            <a:satOff val="0"/>
            <a:lumOff val="0"/>
            <a:alphaOff val="0"/>
          </a:schemeClr>
        </a:solidFill>
        <a:ln w="15875"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01CDFA2-8205-4060-95D5-B0A001D0D0E3}">
      <dsp:nvSpPr>
        <dsp:cNvPr id="0" name=""/>
        <dsp:cNvSpPr/>
      </dsp:nvSpPr>
      <dsp:spPr>
        <a:xfrm>
          <a:off x="2177706" y="806488"/>
          <a:ext cx="4933619" cy="2822714"/>
        </a:xfrm>
        <a:prstGeom prst="rect">
          <a:avLst/>
        </a:prstGeom>
        <a:solidFill>
          <a:schemeClr val="accent1">
            <a:alpha val="90000"/>
            <a:tint val="4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cs-CZ" sz="1800" kern="1200" dirty="0"/>
            <a:t>Autor: </a:t>
          </a:r>
          <a:r>
            <a:rPr lang="cs-CZ" sz="1800" kern="1200" dirty="0" smtClean="0"/>
            <a:t>Mgr. Jana Šulcová</a:t>
          </a:r>
          <a:endParaRPr lang="cs-CZ" sz="1800" kern="1200" dirty="0"/>
        </a:p>
      </dsp:txBody>
      <dsp:txXfrm>
        <a:off x="2177706" y="806488"/>
        <a:ext cx="4933619" cy="403244"/>
      </dsp:txXfrm>
    </dsp:sp>
    <dsp:sp modelId="{BB3828A8-1683-43A3-8BCA-2995B7EAE8F3}">
      <dsp:nvSpPr>
        <dsp:cNvPr id="0" name=""/>
        <dsp:cNvSpPr/>
      </dsp:nvSpPr>
      <dsp:spPr>
        <a:xfrm>
          <a:off x="907299" y="1209732"/>
          <a:ext cx="2217848" cy="2217848"/>
        </a:xfrm>
        <a:prstGeom prst="pie">
          <a:avLst>
            <a:gd name="adj1" fmla="val 5400000"/>
            <a:gd name="adj2" fmla="val 16200000"/>
          </a:avLst>
        </a:prstGeom>
        <a:solidFill>
          <a:schemeClr val="lt1">
            <a:hueOff val="0"/>
            <a:satOff val="0"/>
            <a:lumOff val="0"/>
            <a:alphaOff val="0"/>
          </a:schemeClr>
        </a:solidFill>
        <a:ln w="15875"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C1D5B29-8413-4412-9F6D-55E531B84639}">
      <dsp:nvSpPr>
        <dsp:cNvPr id="0" name=""/>
        <dsp:cNvSpPr/>
      </dsp:nvSpPr>
      <dsp:spPr>
        <a:xfrm>
          <a:off x="2016224" y="1209732"/>
          <a:ext cx="5256583" cy="2217848"/>
        </a:xfrm>
        <a:prstGeom prst="rect">
          <a:avLst/>
        </a:prstGeom>
        <a:solidFill>
          <a:schemeClr val="accent1">
            <a:alpha val="90000"/>
            <a:tint val="4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cs-CZ" sz="1800" kern="1200" dirty="0"/>
            <a:t>Název : </a:t>
          </a:r>
          <a:r>
            <a:rPr lang="cs-CZ" sz="1400" b="1" kern="1200" dirty="0" smtClean="0">
              <a:latin typeface="Arial" pitchFamily="34" charset="0"/>
              <a:cs typeface="Arial" pitchFamily="34" charset="0"/>
            </a:rPr>
            <a:t>VY_32_INOVACE_4A_11 </a:t>
          </a:r>
          <a:r>
            <a:rPr lang="cs-CZ" sz="1400" kern="1200" dirty="0" smtClean="0"/>
            <a:t>Téma:  Přídavná jména měkká</a:t>
          </a:r>
          <a:endParaRPr lang="cs-CZ" sz="1400" kern="1200" dirty="0"/>
        </a:p>
      </dsp:txBody>
      <dsp:txXfrm>
        <a:off x="2016224" y="1209732"/>
        <a:ext cx="5256583" cy="403248"/>
      </dsp:txXfrm>
    </dsp:sp>
    <dsp:sp modelId="{7C8531F2-00DF-4DB1-A6C6-AF46193E1BBF}">
      <dsp:nvSpPr>
        <dsp:cNvPr id="0" name=""/>
        <dsp:cNvSpPr/>
      </dsp:nvSpPr>
      <dsp:spPr>
        <a:xfrm>
          <a:off x="1209735" y="1612981"/>
          <a:ext cx="1612977" cy="1612977"/>
        </a:xfrm>
        <a:prstGeom prst="pie">
          <a:avLst>
            <a:gd name="adj1" fmla="val 5400000"/>
            <a:gd name="adj2" fmla="val 16200000"/>
          </a:avLst>
        </a:prstGeom>
        <a:solidFill>
          <a:schemeClr val="lt1">
            <a:hueOff val="0"/>
            <a:satOff val="0"/>
            <a:lumOff val="0"/>
            <a:alphaOff val="0"/>
          </a:schemeClr>
        </a:solidFill>
        <a:ln w="15875"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4CA11A-E17E-4999-A128-C72BF543B20D}">
      <dsp:nvSpPr>
        <dsp:cNvPr id="0" name=""/>
        <dsp:cNvSpPr/>
      </dsp:nvSpPr>
      <dsp:spPr>
        <a:xfrm>
          <a:off x="2016224" y="1612981"/>
          <a:ext cx="5256583" cy="1612977"/>
        </a:xfrm>
        <a:prstGeom prst="rect">
          <a:avLst/>
        </a:prstGeom>
        <a:solidFill>
          <a:schemeClr val="accent1">
            <a:alpha val="90000"/>
            <a:tint val="4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cs-CZ" sz="1800" kern="1200" dirty="0" smtClean="0"/>
            <a:t>Téma:  </a:t>
          </a:r>
          <a:r>
            <a:rPr lang="cs-CZ" sz="1800" kern="1200" dirty="0" smtClean="0">
              <a:latin typeface="Arial" pitchFamily="34" charset="0"/>
              <a:cs typeface="Arial" pitchFamily="34" charset="0"/>
            </a:rPr>
            <a:t>Český jazyk 5. ročník</a:t>
          </a:r>
          <a:endParaRPr lang="cs-CZ" sz="1800" kern="1200" dirty="0">
            <a:latin typeface="Arial" pitchFamily="34" charset="0"/>
            <a:cs typeface="Arial" pitchFamily="34" charset="0"/>
          </a:endParaRPr>
        </a:p>
      </dsp:txBody>
      <dsp:txXfrm>
        <a:off x="2016224" y="1612981"/>
        <a:ext cx="5256583" cy="403244"/>
      </dsp:txXfrm>
    </dsp:sp>
    <dsp:sp modelId="{14E80F71-B028-4CCE-8C5A-7AE67F9A28C6}">
      <dsp:nvSpPr>
        <dsp:cNvPr id="0" name=""/>
        <dsp:cNvSpPr/>
      </dsp:nvSpPr>
      <dsp:spPr>
        <a:xfrm>
          <a:off x="1512168" y="2016225"/>
          <a:ext cx="1008110" cy="1008110"/>
        </a:xfrm>
        <a:prstGeom prst="pie">
          <a:avLst>
            <a:gd name="adj1" fmla="val 5400000"/>
            <a:gd name="adj2" fmla="val 16200000"/>
          </a:avLst>
        </a:prstGeom>
        <a:solidFill>
          <a:schemeClr val="lt1">
            <a:hueOff val="0"/>
            <a:satOff val="0"/>
            <a:lumOff val="0"/>
            <a:alphaOff val="0"/>
          </a:schemeClr>
        </a:solidFill>
        <a:ln w="15875"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732C171-B6A8-40AC-BE86-9061B3C3D3B8}">
      <dsp:nvSpPr>
        <dsp:cNvPr id="0" name=""/>
        <dsp:cNvSpPr/>
      </dsp:nvSpPr>
      <dsp:spPr>
        <a:xfrm>
          <a:off x="2016224" y="2016225"/>
          <a:ext cx="5256583" cy="1008110"/>
        </a:xfrm>
        <a:prstGeom prst="rect">
          <a:avLst/>
        </a:prstGeom>
        <a:solidFill>
          <a:schemeClr val="accent1">
            <a:alpha val="90000"/>
            <a:tint val="4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cs-CZ" sz="1800" kern="1200" dirty="0"/>
            <a:t>Číslo projektu</a:t>
          </a:r>
          <a:r>
            <a:rPr lang="cs-CZ" sz="1800" kern="1200" dirty="0" smtClean="0"/>
            <a:t>: </a:t>
          </a:r>
          <a:r>
            <a:rPr lang="cs-CZ" sz="1800" kern="1200" dirty="0" smtClean="0">
              <a:latin typeface="Arial" pitchFamily="34" charset="0"/>
              <a:cs typeface="Arial" pitchFamily="34" charset="0"/>
            </a:rPr>
            <a:t>CZ.1.07/1.4.00/21.1431</a:t>
          </a:r>
          <a:endParaRPr lang="cs-CZ" sz="1800" kern="1200" dirty="0">
            <a:latin typeface="Arial" pitchFamily="34" charset="0"/>
            <a:cs typeface="Arial" pitchFamily="34" charset="0"/>
          </a:endParaRPr>
        </a:p>
      </dsp:txBody>
      <dsp:txXfrm>
        <a:off x="2016224" y="2016225"/>
        <a:ext cx="5256583" cy="403244"/>
      </dsp:txXfrm>
    </dsp:sp>
    <dsp:sp modelId="{1A909E4D-639C-4CB7-A7CE-FC1133FAA37E}">
      <dsp:nvSpPr>
        <dsp:cNvPr id="0" name=""/>
        <dsp:cNvSpPr/>
      </dsp:nvSpPr>
      <dsp:spPr>
        <a:xfrm>
          <a:off x="1814601" y="2419469"/>
          <a:ext cx="403244" cy="403244"/>
        </a:xfrm>
        <a:prstGeom prst="pie">
          <a:avLst>
            <a:gd name="adj1" fmla="val 5400000"/>
            <a:gd name="adj2" fmla="val 16200000"/>
          </a:avLst>
        </a:prstGeom>
        <a:solidFill>
          <a:schemeClr val="lt1">
            <a:hueOff val="0"/>
            <a:satOff val="0"/>
            <a:lumOff val="0"/>
            <a:alphaOff val="0"/>
          </a:schemeClr>
        </a:solidFill>
        <a:ln w="15875"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102FEF8-6917-41D2-AE5D-914C1EA8F84A}">
      <dsp:nvSpPr>
        <dsp:cNvPr id="0" name=""/>
        <dsp:cNvSpPr/>
      </dsp:nvSpPr>
      <dsp:spPr>
        <a:xfrm>
          <a:off x="2016224" y="2419469"/>
          <a:ext cx="5256583" cy="403244"/>
        </a:xfrm>
        <a:prstGeom prst="rect">
          <a:avLst/>
        </a:prstGeom>
        <a:solidFill>
          <a:schemeClr val="accent1">
            <a:alpha val="90000"/>
            <a:tint val="4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endParaRPr lang="cs-CZ" sz="1800" kern="1200" dirty="0"/>
        </a:p>
      </dsp:txBody>
      <dsp:txXfrm>
        <a:off x="2016224" y="2419469"/>
        <a:ext cx="5256583" cy="403244"/>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cs-CZ" smtClean="0"/>
              <a:t>Kliknutím lze upravit styl.</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 name="Date Placeholder 3"/>
          <p:cNvSpPr>
            <a:spLocks noGrp="1"/>
          </p:cNvSpPr>
          <p:nvPr>
            <p:ph type="dt" sz="half" idx="10"/>
          </p:nvPr>
        </p:nvSpPr>
        <p:spPr/>
        <p:txBody>
          <a:bodyPr/>
          <a:lstStyle/>
          <a:p>
            <a:fld id="{8B791091-7D58-46B0-8C27-7E92C0B7D147}" type="datetimeFigureOut">
              <a:rPr lang="cs-CZ" smtClean="0"/>
              <a:t>25.6.2013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437D90BD-8F16-4A35-8DE4-17FAB4D07DA2}" type="slidenum">
              <a:rPr lang="cs-CZ" smtClean="0"/>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8B791091-7D58-46B0-8C27-7E92C0B7D147}" type="datetimeFigureOut">
              <a:rPr lang="cs-CZ" smtClean="0"/>
              <a:t>25.6.2013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437D90BD-8F16-4A35-8DE4-17FAB4D07DA2}" type="slidenum">
              <a:rPr lang="cs-CZ" smtClean="0"/>
              <a:t>‹#›</a:t>
            </a:fld>
            <a:endParaRPr lang="cs-CZ"/>
          </a:p>
        </p:txBody>
      </p:sp>
      <p:sp>
        <p:nvSpPr>
          <p:cNvPr id="7" name="Title 6"/>
          <p:cNvSpPr>
            <a:spLocks noGrp="1"/>
          </p:cNvSpPr>
          <p:nvPr>
            <p:ph type="title"/>
          </p:nvPr>
        </p:nvSpPr>
        <p:spPr/>
        <p:txBody>
          <a:bodyPr/>
          <a:lstStyle/>
          <a:p>
            <a:r>
              <a:rPr lang="cs-CZ" smtClean="0"/>
              <a:t>Kliknutím lze upravit styl.</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cs-CZ" smtClean="0"/>
              <a:t>Kliknutím lze upravit styl.</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8B791091-7D58-46B0-8C27-7E92C0B7D147}" type="datetimeFigureOut">
              <a:rPr lang="cs-CZ" smtClean="0"/>
              <a:t>25.6.2013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437D90BD-8F16-4A35-8DE4-17FAB4D07DA2}" type="slidenum">
              <a:rPr lang="cs-CZ" smtClean="0"/>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5" name="Date Placeholder 4"/>
          <p:cNvSpPr>
            <a:spLocks noGrp="1"/>
          </p:cNvSpPr>
          <p:nvPr>
            <p:ph type="dt" sz="half" idx="10"/>
          </p:nvPr>
        </p:nvSpPr>
        <p:spPr/>
        <p:txBody>
          <a:bodyPr/>
          <a:lstStyle/>
          <a:p>
            <a:fld id="{8B791091-7D58-46B0-8C27-7E92C0B7D147}" type="datetimeFigureOut">
              <a:rPr lang="cs-CZ" smtClean="0"/>
              <a:t>25.6.2013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437D90BD-8F16-4A35-8DE4-17FAB4D07DA2}" type="slidenum">
              <a:rPr lang="cs-CZ" smtClean="0"/>
              <a:t>‹#›</a:t>
            </a:fld>
            <a:endParaRPr lang="cs-CZ"/>
          </a:p>
        </p:txBody>
      </p:sp>
      <p:sp>
        <p:nvSpPr>
          <p:cNvPr id="9" name="Content Placeholder 8"/>
          <p:cNvSpPr>
            <a:spLocks noGrp="1"/>
          </p:cNvSpPr>
          <p:nvPr>
            <p:ph sz="quarter" idx="13"/>
          </p:nvPr>
        </p:nvSpPr>
        <p:spPr>
          <a:xfrm>
            <a:off x="676655" y="2679192"/>
            <a:ext cx="3822192" cy="344728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1" name="Content Placeholder 10"/>
          <p:cNvSpPr>
            <a:spLocks noGrp="1"/>
          </p:cNvSpPr>
          <p:nvPr>
            <p:ph sz="quarter" idx="14"/>
          </p:nvPr>
        </p:nvSpPr>
        <p:spPr>
          <a:xfrm>
            <a:off x="4645152" y="2679192"/>
            <a:ext cx="3822192" cy="344728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6"/>
          <p:cNvSpPr>
            <a:spLocks noGrp="1"/>
          </p:cNvSpPr>
          <p:nvPr>
            <p:ph type="dt" sz="half" idx="10"/>
          </p:nvPr>
        </p:nvSpPr>
        <p:spPr/>
        <p:txBody>
          <a:bodyPr/>
          <a:lstStyle/>
          <a:p>
            <a:fld id="{8B791091-7D58-46B0-8C27-7E92C0B7D147}" type="datetimeFigureOut">
              <a:rPr lang="cs-CZ" smtClean="0"/>
              <a:t>25.6.2013</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437D90BD-8F16-4A35-8DE4-17FAB4D07DA2}" type="slidenum">
              <a:rPr lang="cs-CZ" smtClean="0"/>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Date Placeholder 2"/>
          <p:cNvSpPr>
            <a:spLocks noGrp="1"/>
          </p:cNvSpPr>
          <p:nvPr>
            <p:ph type="dt" sz="half" idx="10"/>
          </p:nvPr>
        </p:nvSpPr>
        <p:spPr/>
        <p:txBody>
          <a:bodyPr/>
          <a:lstStyle/>
          <a:p>
            <a:fld id="{8B791091-7D58-46B0-8C27-7E92C0B7D147}" type="datetimeFigureOut">
              <a:rPr lang="cs-CZ" smtClean="0"/>
              <a:t>25.6.2013</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437D90BD-8F16-4A35-8DE4-17FAB4D07DA2}"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8B791091-7D58-46B0-8C27-7E92C0B7D147}" type="datetimeFigureOut">
              <a:rPr lang="cs-CZ" smtClean="0"/>
              <a:t>25.6.2013</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437D90BD-8F16-4A35-8DE4-17FAB4D07DA2}"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8B791091-7D58-46B0-8C27-7E92C0B7D147}" type="datetimeFigureOut">
              <a:rPr lang="cs-CZ" smtClean="0"/>
              <a:t>25.6.2013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437D90BD-8F16-4A35-8DE4-17FAB4D07DA2}" type="slidenum">
              <a:rPr lang="cs-CZ" smtClean="0"/>
              <a:t>‹#›</a:t>
            </a:fld>
            <a:endParaRPr lang="cs-CZ"/>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cs-CZ" smtClean="0"/>
              <a:t>Kliknutím lze upravit styl.</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cs-CZ" smtClean="0"/>
              <a:t>Kliknutím lze upravit styl.</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8B791091-7D58-46B0-8C27-7E92C0B7D147}" type="datetimeFigureOut">
              <a:rPr lang="cs-CZ" smtClean="0"/>
              <a:t>25.6.2013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437D90BD-8F16-4A35-8DE4-17FAB4D07DA2}" type="slidenum">
              <a:rPr lang="cs-CZ" smtClean="0"/>
              <a:t>‹#›</a:t>
            </a:fld>
            <a:endParaRPr lang="cs-CZ"/>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8B791091-7D58-46B0-8C27-7E92C0B7D147}" type="datetimeFigureOut">
              <a:rPr lang="cs-CZ" smtClean="0"/>
              <a:t>25.6.2013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437D90BD-8F16-4A35-8DE4-17FAB4D07DA2}"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8B791091-7D58-46B0-8C27-7E92C0B7D147}" type="datetimeFigureOut">
              <a:rPr lang="cs-CZ" smtClean="0"/>
              <a:t>25.6.2013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437D90BD-8F16-4A35-8DE4-17FAB4D07DA2}" type="slidenum">
              <a:rPr lang="cs-CZ" smtClean="0"/>
              <a:t>‹#›</a:t>
            </a:fld>
            <a:endParaRPr lang="cs-CZ"/>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cs-CZ" smtClean="0"/>
              <a:t>Kliknutím lze upravit styl.</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cs-CZ" smtClean="0"/>
              <a:t>Kliknutím lze upravit styl.</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8B791091-7D58-46B0-8C27-7E92C0B7D147}" type="datetimeFigureOut">
              <a:rPr lang="cs-CZ" smtClean="0"/>
              <a:t>25.6.2013</a:t>
            </a:fld>
            <a:endParaRPr lang="cs-CZ"/>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cs-CZ"/>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437D90BD-8F16-4A35-8DE4-17FAB4D07DA2}" type="slidenum">
              <a:rPr lang="cs-CZ" smtClean="0"/>
              <a:t>‹#›</a:t>
            </a:fld>
            <a:endParaRPr lang="cs-CZ"/>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png"/><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image" Target="../media/image3.wmf"/><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image" Target="../media/image5.wmf"/><Relationship Id="rId1" Type="http://schemas.openxmlformats.org/officeDocument/2006/relationships/slideLayout" Target="../slideLayouts/slideLayout7.xml"/><Relationship Id="rId4" Type="http://schemas.openxmlformats.org/officeDocument/2006/relationships/image" Target="../media/image7.wmf"/></Relationships>
</file>

<file path=ppt/slides/_rels/slide6.xml.rels><?xml version="1.0" encoding="UTF-8" standalone="yes"?>
<Relationships xmlns="http://schemas.openxmlformats.org/package/2006/relationships"><Relationship Id="rId2" Type="http://schemas.openxmlformats.org/officeDocument/2006/relationships/image" Target="../media/image8.wmf"/><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dnadpis 2"/>
          <p:cNvSpPr>
            <a:spLocks noGrp="1"/>
          </p:cNvSpPr>
          <p:nvPr>
            <p:ph type="subTitle" idx="1"/>
          </p:nvPr>
        </p:nvSpPr>
        <p:spPr/>
        <p:txBody>
          <a:bodyPr/>
          <a:lstStyle/>
          <a:p>
            <a:endParaRPr lang="cs-CZ"/>
          </a:p>
        </p:txBody>
      </p:sp>
      <p:graphicFrame>
        <p:nvGraphicFramePr>
          <p:cNvPr id="4" name="Diagram 3"/>
          <p:cNvGraphicFramePr/>
          <p:nvPr>
            <p:extLst>
              <p:ext uri="{D42A27DB-BD31-4B8C-83A1-F6EECF244321}">
                <p14:modId xmlns:p14="http://schemas.microsoft.com/office/powerpoint/2010/main" val="2074292604"/>
              </p:ext>
            </p:extLst>
          </p:nvPr>
        </p:nvGraphicFramePr>
        <p:xfrm>
          <a:off x="1043608" y="1700808"/>
          <a:ext cx="7272808" cy="40324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051720" y="317144"/>
            <a:ext cx="5402263" cy="10493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351057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txBox="1">
            <a:spLocks/>
          </p:cNvSpPr>
          <p:nvPr/>
        </p:nvSpPr>
        <p:spPr>
          <a:xfrm>
            <a:off x="1403648" y="476672"/>
            <a:ext cx="6512511" cy="1143000"/>
          </a:xfrm>
          <a:prstGeom prst="rect">
            <a:avLst/>
          </a:prstGeom>
        </p:spPr>
        <p:txBody>
          <a:bodyPr/>
          <a:lstStyle>
            <a:lvl1pPr algn="l" rtl="0" eaLnBrk="1" latinLnBrk="0" hangingPunct="1">
              <a:spcBef>
                <a:spcPct val="0"/>
              </a:spcBef>
              <a:buNone/>
              <a:defRPr kumimoji="0" sz="3000" b="0" kern="1200" cap="small" baseline="0">
                <a:solidFill>
                  <a:schemeClr val="tx2"/>
                </a:solidFill>
                <a:latin typeface="+mj-lt"/>
                <a:ea typeface="+mj-ea"/>
                <a:cs typeface="+mj-cs"/>
              </a:defRPr>
            </a:lvl1pPr>
          </a:lstStyle>
          <a:p>
            <a:r>
              <a:rPr lang="cs-CZ" smtClean="0"/>
              <a:t>Anotace</a:t>
            </a:r>
            <a:endParaRPr lang="cs-CZ" dirty="0"/>
          </a:p>
        </p:txBody>
      </p:sp>
      <p:sp>
        <p:nvSpPr>
          <p:cNvPr id="3" name="Zástupný symbol pro obsah 2"/>
          <p:cNvSpPr txBox="1">
            <a:spLocks/>
          </p:cNvSpPr>
          <p:nvPr/>
        </p:nvSpPr>
        <p:spPr>
          <a:xfrm>
            <a:off x="323528" y="1412776"/>
            <a:ext cx="8424936" cy="4680520"/>
          </a:xfrm>
          <a:prstGeom prst="rect">
            <a:avLst/>
          </a:prstGeom>
        </p:spPr>
        <p:txBody>
          <a:bodyPr>
            <a:normAutofit/>
          </a:bodyPr>
          <a:lst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a:lstStyle>
          <a:p>
            <a:r>
              <a:rPr lang="cs-CZ" dirty="0" smtClean="0"/>
              <a:t>prezentace pro žáky 5.ročníku  ZŠ,  předmět český jazyk</a:t>
            </a:r>
          </a:p>
          <a:p>
            <a:r>
              <a:rPr lang="cs-CZ" dirty="0" smtClean="0"/>
              <a:t>Výklad učiva – přídavná jména měkká</a:t>
            </a:r>
          </a:p>
          <a:p>
            <a:r>
              <a:rPr lang="cs-CZ" dirty="0" smtClean="0"/>
              <a:t>na interaktivní tabuli vyvozujeme vzor jarní</a:t>
            </a:r>
          </a:p>
          <a:p>
            <a:r>
              <a:rPr lang="cs-CZ" dirty="0" smtClean="0"/>
              <a:t>Tvoření přídavných jmen měkkých s odůvodněním pravopisu</a:t>
            </a:r>
          </a:p>
          <a:p>
            <a:r>
              <a:rPr lang="cs-CZ" dirty="0" smtClean="0"/>
              <a:t>na interaktivní tabuli pracují společně, možno vytisknout jako pracovní listy</a:t>
            </a:r>
          </a:p>
          <a:p>
            <a:pPr marL="45720" indent="0">
              <a:buFont typeface="Wingdings"/>
              <a:buNone/>
            </a:pPr>
            <a:endParaRPr lang="cs-CZ" dirty="0" smtClean="0"/>
          </a:p>
          <a:p>
            <a:endParaRPr lang="cs-CZ" dirty="0"/>
          </a:p>
        </p:txBody>
      </p:sp>
    </p:spTree>
    <p:extLst>
      <p:ext uri="{BB962C8B-B14F-4D97-AF65-F5344CB8AC3E}">
        <p14:creationId xmlns:p14="http://schemas.microsoft.com/office/powerpoint/2010/main" val="34396032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611560" y="620689"/>
            <a:ext cx="7992888" cy="5570756"/>
          </a:xfrm>
          <a:prstGeom prst="rect">
            <a:avLst/>
          </a:prstGeom>
        </p:spPr>
        <p:txBody>
          <a:bodyPr wrap="square">
            <a:spAutoFit/>
          </a:bodyPr>
          <a:lstStyle/>
          <a:p>
            <a:pPr algn="ctr"/>
            <a:r>
              <a:rPr lang="cs-CZ" sz="4400" i="1" u="sng" dirty="0">
                <a:solidFill>
                  <a:srgbClr val="FF0000"/>
                </a:solidFill>
              </a:rPr>
              <a:t>PŘÍDAVNÁ JMÉNA</a:t>
            </a:r>
            <a:endParaRPr lang="cs-CZ" sz="4400" dirty="0">
              <a:solidFill>
                <a:srgbClr val="FF0000"/>
              </a:solidFill>
            </a:endParaRPr>
          </a:p>
          <a:p>
            <a:pPr algn="ctr"/>
            <a:r>
              <a:rPr lang="cs-CZ" sz="2800" b="1" u="sng" dirty="0">
                <a:solidFill>
                  <a:srgbClr val="FF0000"/>
                </a:solidFill>
              </a:rPr>
              <a:t>MĚKKÁ</a:t>
            </a:r>
            <a:endParaRPr lang="cs-CZ" sz="2800" b="1" dirty="0">
              <a:solidFill>
                <a:srgbClr val="FF0000"/>
              </a:solidFill>
            </a:endParaRPr>
          </a:p>
          <a:p>
            <a:r>
              <a:rPr lang="cs-CZ" sz="4000" dirty="0">
                <a:solidFill>
                  <a:srgbClr val="FF0000"/>
                </a:solidFill>
              </a:rPr>
              <a:t>VZOR:  JARNÍ</a:t>
            </a:r>
          </a:p>
          <a:p>
            <a:r>
              <a:rPr lang="cs-CZ" sz="2800" dirty="0"/>
              <a:t>1.p. č.j</a:t>
            </a:r>
            <a:r>
              <a:rPr lang="cs-CZ" sz="2800" dirty="0" smtClean="0"/>
              <a:t>.  </a:t>
            </a:r>
            <a:r>
              <a:rPr lang="cs-CZ" sz="2800" dirty="0"/>
              <a:t>r</a:t>
            </a:r>
            <a:r>
              <a:rPr lang="cs-CZ" sz="2800" dirty="0" smtClean="0"/>
              <a:t>od mužský 	jarn</a:t>
            </a:r>
            <a:r>
              <a:rPr lang="cs-CZ" sz="2800" b="1" u="sng" dirty="0" smtClean="0">
                <a:solidFill>
                  <a:schemeClr val="accent6">
                    <a:lumMod val="75000"/>
                  </a:schemeClr>
                </a:solidFill>
              </a:rPr>
              <a:t>í</a:t>
            </a:r>
            <a:r>
              <a:rPr lang="cs-CZ" sz="2800" dirty="0" smtClean="0"/>
              <a:t> motýl</a:t>
            </a:r>
          </a:p>
          <a:p>
            <a:r>
              <a:rPr lang="cs-CZ" sz="2800" dirty="0" smtClean="0"/>
              <a:t> 	    rod ženský	jarn</a:t>
            </a:r>
            <a:r>
              <a:rPr lang="cs-CZ" sz="2800" b="1" u="sng" dirty="0" smtClean="0">
                <a:solidFill>
                  <a:schemeClr val="accent6">
                    <a:lumMod val="75000"/>
                  </a:schemeClr>
                </a:solidFill>
              </a:rPr>
              <a:t>í</a:t>
            </a:r>
            <a:r>
              <a:rPr lang="cs-CZ" sz="2800" dirty="0" smtClean="0">
                <a:solidFill>
                  <a:schemeClr val="accent6">
                    <a:lumMod val="75000"/>
                  </a:schemeClr>
                </a:solidFill>
              </a:rPr>
              <a:t> </a:t>
            </a:r>
            <a:r>
              <a:rPr lang="cs-CZ" sz="2800" dirty="0" smtClean="0"/>
              <a:t>noc</a:t>
            </a:r>
          </a:p>
          <a:p>
            <a:r>
              <a:rPr lang="cs-CZ" sz="2800" dirty="0"/>
              <a:t>	</a:t>
            </a:r>
            <a:r>
              <a:rPr lang="cs-CZ" sz="2800" dirty="0" smtClean="0"/>
              <a:t>    rod střední	jarn</a:t>
            </a:r>
            <a:r>
              <a:rPr lang="cs-CZ" sz="2800" b="1" u="sng" dirty="0" smtClean="0">
                <a:solidFill>
                  <a:schemeClr val="accent6">
                    <a:lumMod val="75000"/>
                  </a:schemeClr>
                </a:solidFill>
              </a:rPr>
              <a:t>í</a:t>
            </a:r>
            <a:r>
              <a:rPr lang="cs-CZ" sz="2800" dirty="0" smtClean="0">
                <a:solidFill>
                  <a:schemeClr val="accent6">
                    <a:lumMod val="75000"/>
                  </a:schemeClr>
                </a:solidFill>
              </a:rPr>
              <a:t> </a:t>
            </a:r>
            <a:r>
              <a:rPr lang="cs-CZ" sz="2800" dirty="0" smtClean="0"/>
              <a:t>ráno</a:t>
            </a:r>
          </a:p>
          <a:p>
            <a:r>
              <a:rPr lang="cs-CZ" sz="2800" dirty="0" smtClean="0"/>
              <a:t>Koncovka se nemění.</a:t>
            </a:r>
            <a:endParaRPr lang="cs-CZ" sz="2800" dirty="0"/>
          </a:p>
          <a:p>
            <a:r>
              <a:rPr lang="cs-CZ" dirty="0"/>
              <a:t> </a:t>
            </a:r>
          </a:p>
          <a:p>
            <a:r>
              <a:rPr lang="cs-CZ" sz="2400" dirty="0"/>
              <a:t>1.p. č.mn.  </a:t>
            </a:r>
            <a:r>
              <a:rPr lang="cs-CZ" sz="2400" dirty="0" smtClean="0"/>
              <a:t>  jarn</a:t>
            </a:r>
            <a:r>
              <a:rPr lang="cs-CZ" sz="2400" u="sng" dirty="0" smtClean="0"/>
              <a:t>í</a:t>
            </a:r>
            <a:r>
              <a:rPr lang="cs-CZ" sz="2400" dirty="0" smtClean="0"/>
              <a:t> </a:t>
            </a:r>
            <a:r>
              <a:rPr lang="cs-CZ" sz="2400" dirty="0"/>
              <a:t>motýli</a:t>
            </a:r>
          </a:p>
          <a:p>
            <a:r>
              <a:rPr lang="cs-CZ" dirty="0"/>
              <a:t>	</a:t>
            </a:r>
            <a:r>
              <a:rPr lang="cs-CZ" dirty="0" smtClean="0"/>
              <a:t>           </a:t>
            </a:r>
            <a:r>
              <a:rPr lang="cs-CZ" sz="2400" dirty="0" smtClean="0"/>
              <a:t>jarn</a:t>
            </a:r>
            <a:r>
              <a:rPr lang="cs-CZ" sz="2400" u="sng" dirty="0" smtClean="0"/>
              <a:t>í</a:t>
            </a:r>
            <a:r>
              <a:rPr lang="cs-CZ" sz="2400" dirty="0" smtClean="0"/>
              <a:t> </a:t>
            </a:r>
            <a:r>
              <a:rPr lang="cs-CZ" sz="2400" dirty="0"/>
              <a:t>noci</a:t>
            </a:r>
          </a:p>
          <a:p>
            <a:r>
              <a:rPr lang="cs-CZ" dirty="0"/>
              <a:t>	</a:t>
            </a:r>
            <a:r>
              <a:rPr lang="cs-CZ" dirty="0" smtClean="0"/>
              <a:t>           </a:t>
            </a:r>
            <a:r>
              <a:rPr lang="cs-CZ" sz="2400" dirty="0"/>
              <a:t>jarn</a:t>
            </a:r>
            <a:r>
              <a:rPr lang="cs-CZ" sz="2400" u="sng" dirty="0"/>
              <a:t>í</a:t>
            </a:r>
            <a:r>
              <a:rPr lang="cs-CZ" sz="2400" dirty="0"/>
              <a:t> </a:t>
            </a:r>
            <a:r>
              <a:rPr lang="cs-CZ" sz="2400" dirty="0" smtClean="0"/>
              <a:t>rána</a:t>
            </a:r>
          </a:p>
          <a:p>
            <a:r>
              <a:rPr lang="cs-CZ" sz="2400" dirty="0" smtClean="0"/>
              <a:t>Vždy píšeme </a:t>
            </a:r>
            <a:r>
              <a:rPr lang="cs-CZ" sz="2400" dirty="0" smtClean="0">
                <a:solidFill>
                  <a:schemeClr val="accent6">
                    <a:lumMod val="75000"/>
                  </a:schemeClr>
                </a:solidFill>
              </a:rPr>
              <a:t>měkké i</a:t>
            </a:r>
            <a:r>
              <a:rPr lang="cs-CZ" sz="2400" dirty="0" smtClean="0"/>
              <a:t>.</a:t>
            </a:r>
            <a:endParaRPr lang="cs-CZ" sz="2400" dirty="0"/>
          </a:p>
          <a:p>
            <a:r>
              <a:rPr lang="cs-CZ" dirty="0"/>
              <a:t> </a:t>
            </a:r>
          </a:p>
        </p:txBody>
      </p:sp>
      <p:pic>
        <p:nvPicPr>
          <p:cNvPr id="1026" name="Picture 2" descr="C:\Users\Sulcova\AppData\Local\Microsoft\Windows\Temporary Internet Files\Content.IE5\1GAVRHRV\MC900434621[1].wm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36354" y="4149080"/>
            <a:ext cx="3143957" cy="1668222"/>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Sulcova\AppData\Local\Microsoft\Windows\Temporary Internet Files\Content.IE5\DU32TWRJ\MC900280325[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300192" y="1484784"/>
            <a:ext cx="1800200" cy="22265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794979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adpis 2"/>
          <p:cNvSpPr>
            <a:spLocks noGrp="1"/>
          </p:cNvSpPr>
          <p:nvPr>
            <p:ph type="title"/>
          </p:nvPr>
        </p:nvSpPr>
        <p:spPr>
          <a:xfrm>
            <a:off x="539552" y="692696"/>
            <a:ext cx="8229600" cy="1252728"/>
          </a:xfrm>
        </p:spPr>
        <p:txBody>
          <a:bodyPr>
            <a:normAutofit fontScale="90000"/>
          </a:bodyPr>
          <a:lstStyle/>
          <a:p>
            <a:r>
              <a:rPr lang="cs-CZ" sz="3600" dirty="0"/>
              <a:t>Od podstatných jmen tvoř přídavná jména:</a:t>
            </a:r>
            <a:r>
              <a:rPr lang="cs-CZ" dirty="0"/>
              <a:t/>
            </a:r>
            <a:br>
              <a:rPr lang="cs-CZ" dirty="0"/>
            </a:br>
            <a:endParaRPr lang="cs-CZ" dirty="0"/>
          </a:p>
        </p:txBody>
      </p:sp>
      <p:sp>
        <p:nvSpPr>
          <p:cNvPr id="4" name="Zástupný symbol pro obsah 3"/>
          <p:cNvSpPr>
            <a:spLocks noGrp="1"/>
          </p:cNvSpPr>
          <p:nvPr>
            <p:ph sz="quarter" idx="13"/>
          </p:nvPr>
        </p:nvSpPr>
        <p:spPr>
          <a:xfrm>
            <a:off x="683568" y="2132856"/>
            <a:ext cx="3822192" cy="3447288"/>
          </a:xfrm>
        </p:spPr>
        <p:txBody>
          <a:bodyPr>
            <a:normAutofit/>
          </a:bodyPr>
          <a:lstStyle/>
          <a:p>
            <a:r>
              <a:rPr lang="cs-CZ" dirty="0"/>
              <a:t>v</a:t>
            </a:r>
            <a:r>
              <a:rPr lang="cs-CZ" dirty="0" smtClean="0"/>
              <a:t>osa  ________________</a:t>
            </a:r>
          </a:p>
          <a:p>
            <a:r>
              <a:rPr lang="cs-CZ" dirty="0"/>
              <a:t>m</a:t>
            </a:r>
            <a:r>
              <a:rPr lang="cs-CZ" dirty="0" smtClean="0"/>
              <a:t>otýl ________________</a:t>
            </a:r>
          </a:p>
          <a:p>
            <a:r>
              <a:rPr lang="cs-CZ" dirty="0"/>
              <a:t>ž</a:t>
            </a:r>
            <a:r>
              <a:rPr lang="cs-CZ" dirty="0" smtClean="0"/>
              <a:t>ába _________________</a:t>
            </a:r>
          </a:p>
          <a:p>
            <a:r>
              <a:rPr lang="cs-CZ" dirty="0"/>
              <a:t>č</a:t>
            </a:r>
            <a:r>
              <a:rPr lang="cs-CZ" dirty="0" smtClean="0"/>
              <a:t>áp __________________</a:t>
            </a:r>
          </a:p>
          <a:p>
            <a:r>
              <a:rPr lang="cs-CZ" dirty="0"/>
              <a:t>r</a:t>
            </a:r>
            <a:r>
              <a:rPr lang="cs-CZ" dirty="0" smtClean="0"/>
              <a:t>yba _________________</a:t>
            </a:r>
          </a:p>
          <a:p>
            <a:r>
              <a:rPr lang="cs-CZ" dirty="0"/>
              <a:t>p</a:t>
            </a:r>
            <a:r>
              <a:rPr lang="cs-CZ" dirty="0" smtClean="0"/>
              <a:t>ardál ________________</a:t>
            </a:r>
          </a:p>
          <a:p>
            <a:r>
              <a:rPr lang="cs-CZ" dirty="0"/>
              <a:t>o</a:t>
            </a:r>
            <a:r>
              <a:rPr lang="cs-CZ" dirty="0" smtClean="0"/>
              <a:t>sel _________________</a:t>
            </a:r>
            <a:endParaRPr lang="cs-CZ" dirty="0"/>
          </a:p>
        </p:txBody>
      </p:sp>
      <p:sp>
        <p:nvSpPr>
          <p:cNvPr id="5" name="Zástupný symbol pro obsah 4"/>
          <p:cNvSpPr>
            <a:spLocks noGrp="1"/>
          </p:cNvSpPr>
          <p:nvPr>
            <p:ph sz="quarter" idx="14"/>
          </p:nvPr>
        </p:nvSpPr>
        <p:spPr>
          <a:xfrm>
            <a:off x="4644008" y="2132856"/>
            <a:ext cx="3822192" cy="3447288"/>
          </a:xfrm>
        </p:spPr>
        <p:txBody>
          <a:bodyPr>
            <a:normAutofit/>
          </a:bodyPr>
          <a:lstStyle/>
          <a:p>
            <a:r>
              <a:rPr lang="cs-CZ" dirty="0"/>
              <a:t>h</a:t>
            </a:r>
            <a:r>
              <a:rPr lang="cs-CZ" dirty="0" smtClean="0"/>
              <a:t>olub ________________</a:t>
            </a:r>
          </a:p>
          <a:p>
            <a:r>
              <a:rPr lang="cs-CZ" dirty="0"/>
              <a:t>ž</a:t>
            </a:r>
            <a:r>
              <a:rPr lang="cs-CZ" dirty="0" smtClean="0"/>
              <a:t>irafa ________________</a:t>
            </a:r>
          </a:p>
          <a:p>
            <a:r>
              <a:rPr lang="cs-CZ" dirty="0"/>
              <a:t>h</a:t>
            </a:r>
            <a:r>
              <a:rPr lang="cs-CZ" dirty="0" smtClean="0"/>
              <a:t>usa _________________</a:t>
            </a:r>
          </a:p>
          <a:p>
            <a:r>
              <a:rPr lang="cs-CZ" dirty="0"/>
              <a:t>v</a:t>
            </a:r>
            <a:r>
              <a:rPr lang="cs-CZ" dirty="0" smtClean="0"/>
              <a:t>elryba _______________</a:t>
            </a:r>
          </a:p>
          <a:p>
            <a:r>
              <a:rPr lang="cs-CZ" dirty="0"/>
              <a:t>s</a:t>
            </a:r>
            <a:r>
              <a:rPr lang="cs-CZ" dirty="0" smtClean="0"/>
              <a:t>yslí _________________</a:t>
            </a:r>
          </a:p>
          <a:p>
            <a:r>
              <a:rPr lang="cs-CZ" dirty="0"/>
              <a:t>l</a:t>
            </a:r>
            <a:r>
              <a:rPr lang="cs-CZ" dirty="0" smtClean="0"/>
              <a:t>ev __________________</a:t>
            </a:r>
          </a:p>
          <a:p>
            <a:r>
              <a:rPr lang="cs-CZ" dirty="0"/>
              <a:t>s</a:t>
            </a:r>
            <a:r>
              <a:rPr lang="cs-CZ" dirty="0" smtClean="0"/>
              <a:t>ob __________________</a:t>
            </a:r>
            <a:endParaRPr lang="cs-CZ" dirty="0"/>
          </a:p>
        </p:txBody>
      </p:sp>
      <p:sp>
        <p:nvSpPr>
          <p:cNvPr id="6" name="TextovéPole 5"/>
          <p:cNvSpPr txBox="1"/>
          <p:nvPr/>
        </p:nvSpPr>
        <p:spPr>
          <a:xfrm>
            <a:off x="755576" y="5661248"/>
            <a:ext cx="7437292" cy="707886"/>
          </a:xfrm>
          <a:prstGeom prst="rect">
            <a:avLst/>
          </a:prstGeom>
          <a:noFill/>
        </p:spPr>
        <p:txBody>
          <a:bodyPr wrap="none" rtlCol="0">
            <a:spAutoFit/>
          </a:bodyPr>
          <a:lstStyle/>
          <a:p>
            <a:r>
              <a:rPr lang="cs-CZ" sz="2000" dirty="0" smtClean="0">
                <a:solidFill>
                  <a:schemeClr val="bg2">
                    <a:lumMod val="25000"/>
                  </a:schemeClr>
                </a:solidFill>
              </a:rPr>
              <a:t>Rozděl zvířata podle toho, kde žijí.</a:t>
            </a:r>
          </a:p>
          <a:p>
            <a:r>
              <a:rPr lang="cs-CZ" sz="2000" dirty="0" smtClean="0">
                <a:solidFill>
                  <a:schemeClr val="bg2">
                    <a:lumMod val="25000"/>
                  </a:schemeClr>
                </a:solidFill>
              </a:rPr>
              <a:t>Utvoř věty s nově vzniklými přídavnými jmény. Věty napiš do sešitu.</a:t>
            </a:r>
            <a:endParaRPr lang="cs-CZ" sz="2000" dirty="0">
              <a:solidFill>
                <a:schemeClr val="bg2">
                  <a:lumMod val="25000"/>
                </a:schemeClr>
              </a:solidFill>
            </a:endParaRPr>
          </a:p>
        </p:txBody>
      </p:sp>
    </p:spTree>
    <p:extLst>
      <p:ext uri="{BB962C8B-B14F-4D97-AF65-F5344CB8AC3E}">
        <p14:creationId xmlns:p14="http://schemas.microsoft.com/office/powerpoint/2010/main" val="32204141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467544" y="747643"/>
            <a:ext cx="5857694" cy="461665"/>
          </a:xfrm>
          <a:prstGeom prst="rect">
            <a:avLst/>
          </a:prstGeom>
          <a:noFill/>
        </p:spPr>
        <p:txBody>
          <a:bodyPr wrap="none" rtlCol="0">
            <a:spAutoFit/>
          </a:bodyPr>
          <a:lstStyle/>
          <a:p>
            <a:r>
              <a:rPr lang="cs-CZ" sz="2400" dirty="0" smtClean="0"/>
              <a:t>Roztřiďte přídavná jména na měkká a tvrdá:</a:t>
            </a:r>
            <a:endParaRPr lang="cs-CZ" sz="2400" dirty="0"/>
          </a:p>
        </p:txBody>
      </p:sp>
      <p:sp>
        <p:nvSpPr>
          <p:cNvPr id="3" name="TextovéPole 2"/>
          <p:cNvSpPr txBox="1"/>
          <p:nvPr/>
        </p:nvSpPr>
        <p:spPr>
          <a:xfrm>
            <a:off x="546540" y="1210643"/>
            <a:ext cx="8352928" cy="1323439"/>
          </a:xfrm>
          <a:prstGeom prst="rect">
            <a:avLst/>
          </a:prstGeom>
          <a:noFill/>
        </p:spPr>
        <p:txBody>
          <a:bodyPr wrap="square" rtlCol="0">
            <a:spAutoFit/>
          </a:bodyPr>
          <a:lstStyle/>
          <a:p>
            <a:r>
              <a:rPr lang="cs-CZ" sz="2000" dirty="0" smtClean="0"/>
              <a:t>Soví mláďata, včelí roj, noví spolužáci, pomalí hlemýždi, lví klece, přičinliví kamarádi, želví  polévka, krabí salát, bosí mládenci, ryzí kov, cizí řeč, sokolí hnízda, usměvaví lidé, milí hosté, holubí vejce, škodlivý hmyz, gazelí běh, zpěvaví ptáci</a:t>
            </a:r>
            <a:r>
              <a:rPr lang="cs-CZ" dirty="0" smtClean="0"/>
              <a:t>.</a:t>
            </a:r>
            <a:endParaRPr lang="cs-CZ" dirty="0"/>
          </a:p>
        </p:txBody>
      </p:sp>
      <p:graphicFrame>
        <p:nvGraphicFramePr>
          <p:cNvPr id="4" name="Tabulka 3"/>
          <p:cNvGraphicFramePr>
            <a:graphicFrameLocks noGrp="1"/>
          </p:cNvGraphicFramePr>
          <p:nvPr>
            <p:extLst>
              <p:ext uri="{D42A27DB-BD31-4B8C-83A1-F6EECF244321}">
                <p14:modId xmlns:p14="http://schemas.microsoft.com/office/powerpoint/2010/main" val="3720458762"/>
              </p:ext>
            </p:extLst>
          </p:nvPr>
        </p:nvGraphicFramePr>
        <p:xfrm>
          <a:off x="971600" y="2636912"/>
          <a:ext cx="4824536" cy="4023360"/>
        </p:xfrm>
        <a:graphic>
          <a:graphicData uri="http://schemas.openxmlformats.org/drawingml/2006/table">
            <a:tbl>
              <a:tblPr firstRow="1" bandRow="1">
                <a:tableStyleId>{5C22544A-7EE6-4342-B048-85BDC9FD1C3A}</a:tableStyleId>
              </a:tblPr>
              <a:tblGrid>
                <a:gridCol w="2448272"/>
                <a:gridCol w="2376264"/>
              </a:tblGrid>
              <a:tr h="346121">
                <a:tc>
                  <a:txBody>
                    <a:bodyPr/>
                    <a:lstStyle/>
                    <a:p>
                      <a:r>
                        <a:rPr lang="cs-CZ" sz="1800" dirty="0" smtClean="0"/>
                        <a:t>Přídavná jména měkká</a:t>
                      </a:r>
                      <a:endParaRPr lang="cs-CZ" sz="18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dirty="0" smtClean="0"/>
                        <a:t>Přídavná jména tvrdá</a:t>
                      </a:r>
                    </a:p>
                  </a:txBody>
                  <a:tcPr/>
                </a:tc>
              </a:tr>
              <a:tr h="346121">
                <a:tc>
                  <a:txBody>
                    <a:bodyPr/>
                    <a:lstStyle/>
                    <a:p>
                      <a:endParaRPr lang="cs-CZ"/>
                    </a:p>
                  </a:txBody>
                  <a:tcPr/>
                </a:tc>
                <a:tc>
                  <a:txBody>
                    <a:bodyPr/>
                    <a:lstStyle/>
                    <a:p>
                      <a:endParaRPr lang="cs-CZ" dirty="0"/>
                    </a:p>
                  </a:txBody>
                  <a:tcPr/>
                </a:tc>
              </a:tr>
              <a:tr h="346121">
                <a:tc>
                  <a:txBody>
                    <a:bodyPr/>
                    <a:lstStyle/>
                    <a:p>
                      <a:endParaRPr lang="cs-CZ"/>
                    </a:p>
                  </a:txBody>
                  <a:tcPr/>
                </a:tc>
                <a:tc>
                  <a:txBody>
                    <a:bodyPr/>
                    <a:lstStyle/>
                    <a:p>
                      <a:endParaRPr lang="cs-CZ" dirty="0"/>
                    </a:p>
                  </a:txBody>
                  <a:tcPr/>
                </a:tc>
              </a:tr>
              <a:tr h="346121">
                <a:tc>
                  <a:txBody>
                    <a:bodyPr/>
                    <a:lstStyle/>
                    <a:p>
                      <a:endParaRPr lang="cs-CZ"/>
                    </a:p>
                  </a:txBody>
                  <a:tcPr/>
                </a:tc>
                <a:tc>
                  <a:txBody>
                    <a:bodyPr/>
                    <a:lstStyle/>
                    <a:p>
                      <a:endParaRPr lang="cs-CZ"/>
                    </a:p>
                  </a:txBody>
                  <a:tcPr/>
                </a:tc>
              </a:tr>
              <a:tr h="346121">
                <a:tc>
                  <a:txBody>
                    <a:bodyPr/>
                    <a:lstStyle/>
                    <a:p>
                      <a:endParaRPr lang="cs-CZ"/>
                    </a:p>
                  </a:txBody>
                  <a:tcPr/>
                </a:tc>
                <a:tc>
                  <a:txBody>
                    <a:bodyPr/>
                    <a:lstStyle/>
                    <a:p>
                      <a:endParaRPr lang="cs-CZ"/>
                    </a:p>
                  </a:txBody>
                  <a:tcPr/>
                </a:tc>
              </a:tr>
              <a:tr h="346121">
                <a:tc>
                  <a:txBody>
                    <a:bodyPr/>
                    <a:lstStyle/>
                    <a:p>
                      <a:endParaRPr lang="cs-CZ"/>
                    </a:p>
                  </a:txBody>
                  <a:tcPr/>
                </a:tc>
                <a:tc>
                  <a:txBody>
                    <a:bodyPr/>
                    <a:lstStyle/>
                    <a:p>
                      <a:endParaRPr lang="cs-CZ"/>
                    </a:p>
                  </a:txBody>
                  <a:tcPr/>
                </a:tc>
              </a:tr>
              <a:tr h="346121">
                <a:tc>
                  <a:txBody>
                    <a:bodyPr/>
                    <a:lstStyle/>
                    <a:p>
                      <a:endParaRPr lang="cs-CZ" dirty="0"/>
                    </a:p>
                  </a:txBody>
                  <a:tcPr/>
                </a:tc>
                <a:tc>
                  <a:txBody>
                    <a:bodyPr/>
                    <a:lstStyle/>
                    <a:p>
                      <a:endParaRPr lang="cs-CZ"/>
                    </a:p>
                  </a:txBody>
                  <a:tcPr/>
                </a:tc>
              </a:tr>
              <a:tr h="346121">
                <a:tc>
                  <a:txBody>
                    <a:bodyPr/>
                    <a:lstStyle/>
                    <a:p>
                      <a:endParaRPr lang="cs-CZ" dirty="0"/>
                    </a:p>
                  </a:txBody>
                  <a:tcPr/>
                </a:tc>
                <a:tc>
                  <a:txBody>
                    <a:bodyPr/>
                    <a:lstStyle/>
                    <a:p>
                      <a:endParaRPr lang="cs-CZ"/>
                    </a:p>
                  </a:txBody>
                  <a:tcPr/>
                </a:tc>
              </a:tr>
              <a:tr h="346121">
                <a:tc>
                  <a:txBody>
                    <a:bodyPr/>
                    <a:lstStyle/>
                    <a:p>
                      <a:endParaRPr lang="cs-CZ" dirty="0"/>
                    </a:p>
                  </a:txBody>
                  <a:tcPr/>
                </a:tc>
                <a:tc>
                  <a:txBody>
                    <a:bodyPr/>
                    <a:lstStyle/>
                    <a:p>
                      <a:endParaRPr lang="cs-CZ" dirty="0"/>
                    </a:p>
                  </a:txBody>
                  <a:tcPr/>
                </a:tc>
              </a:tr>
              <a:tr h="346121">
                <a:tc>
                  <a:txBody>
                    <a:bodyPr/>
                    <a:lstStyle/>
                    <a:p>
                      <a:endParaRPr lang="cs-CZ" dirty="0"/>
                    </a:p>
                  </a:txBody>
                  <a:tcPr/>
                </a:tc>
                <a:tc>
                  <a:txBody>
                    <a:bodyPr/>
                    <a:lstStyle/>
                    <a:p>
                      <a:endParaRPr lang="cs-CZ" dirty="0"/>
                    </a:p>
                  </a:txBody>
                  <a:tcPr/>
                </a:tc>
              </a:tr>
              <a:tr h="346121">
                <a:tc>
                  <a:txBody>
                    <a:bodyPr/>
                    <a:lstStyle/>
                    <a:p>
                      <a:endParaRPr lang="cs-CZ" dirty="0"/>
                    </a:p>
                  </a:txBody>
                  <a:tcPr/>
                </a:tc>
                <a:tc>
                  <a:txBody>
                    <a:bodyPr/>
                    <a:lstStyle/>
                    <a:p>
                      <a:endParaRPr lang="cs-CZ" dirty="0"/>
                    </a:p>
                  </a:txBody>
                  <a:tcPr/>
                </a:tc>
              </a:tr>
            </a:tbl>
          </a:graphicData>
        </a:graphic>
      </p:graphicFrame>
      <p:pic>
        <p:nvPicPr>
          <p:cNvPr id="1029" name="Picture 5" descr="C:\Documents and Settings\uživatel\Local Settings\Temporary Internet Files\Content.IE5\XCSBLP05\MC900319998[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132106" y="2636912"/>
            <a:ext cx="1443544" cy="989121"/>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C:\Documents and Settings\uživatel\Local Settings\Temporary Internet Files\Content.IE5\QTFCDS3M\MC900325592[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921400" y="3356992"/>
            <a:ext cx="1561430" cy="1575776"/>
          </a:xfrm>
          <a:prstGeom prst="rect">
            <a:avLst/>
          </a:prstGeom>
          <a:noFill/>
          <a:extLst>
            <a:ext uri="{909E8E84-426E-40DD-AFC4-6F175D3DCCD1}">
              <a14:hiddenFill xmlns:a14="http://schemas.microsoft.com/office/drawing/2010/main">
                <a:solidFill>
                  <a:srgbClr val="FFFFFF"/>
                </a:solidFill>
              </a14:hiddenFill>
            </a:ext>
          </a:extLst>
        </p:spPr>
      </p:pic>
      <p:pic>
        <p:nvPicPr>
          <p:cNvPr id="1031" name="Picture 7" descr="C:\Documents and Settings\uživatel\Local Settings\Temporary Internet Files\Content.IE5\XCSBLP05\MC900320014[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79457" y="5013176"/>
            <a:ext cx="2042841" cy="12879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77911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C:\Documents and Settings\uživatel\Local Settings\Temporary Internet Files\Content.IE5\WFF76GLL\MC900088926[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508104" y="3255358"/>
            <a:ext cx="1799539" cy="1793138"/>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4" descr="C:\Documents and Settings\uživatel\Local Settings\Temporary Internet Files\Content.IE5\WFF76GLL\MC900088926[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21382536">
            <a:off x="755576" y="2928435"/>
            <a:ext cx="1799539" cy="1793138"/>
          </a:xfrm>
          <a:prstGeom prst="rect">
            <a:avLst/>
          </a:prstGeom>
          <a:noFill/>
          <a:extLst>
            <a:ext uri="{909E8E84-426E-40DD-AFC4-6F175D3DCCD1}">
              <a14:hiddenFill xmlns:a14="http://schemas.microsoft.com/office/drawing/2010/main">
                <a:solidFill>
                  <a:srgbClr val="FFFFFF"/>
                </a:solidFill>
              </a14:hiddenFill>
            </a:ext>
          </a:extLst>
        </p:spPr>
      </p:pic>
      <p:sp>
        <p:nvSpPr>
          <p:cNvPr id="4" name="Oválný popisek 3"/>
          <p:cNvSpPr/>
          <p:nvPr/>
        </p:nvSpPr>
        <p:spPr>
          <a:xfrm rot="359578">
            <a:off x="2619474" y="1360736"/>
            <a:ext cx="1903207" cy="2699213"/>
          </a:xfrm>
          <a:prstGeom prst="wedgeEllipseCallout">
            <a:avLst>
              <a:gd name="adj1" fmla="val -104222"/>
              <a:gd name="adj2" fmla="val 26980"/>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solidFill>
                  <a:schemeClr val="tx1"/>
                </a:solidFill>
              </a:rPr>
              <a:t>Kolik jsi našel přídavných jmen měkkých?</a:t>
            </a:r>
            <a:endParaRPr lang="cs-CZ" dirty="0">
              <a:solidFill>
                <a:schemeClr val="tx1"/>
              </a:solidFill>
            </a:endParaRPr>
          </a:p>
        </p:txBody>
      </p:sp>
      <p:sp>
        <p:nvSpPr>
          <p:cNvPr id="5" name="Oválný popisek 4"/>
          <p:cNvSpPr/>
          <p:nvPr/>
        </p:nvSpPr>
        <p:spPr>
          <a:xfrm>
            <a:off x="7307642" y="2060848"/>
            <a:ext cx="1440821" cy="1262142"/>
          </a:xfrm>
          <a:prstGeom prst="wedgeEllipseCallout">
            <a:avLst>
              <a:gd name="adj1" fmla="val -119884"/>
              <a:gd name="adj2" fmla="val 67331"/>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solidFill>
                  <a:schemeClr val="tx1"/>
                </a:solidFill>
              </a:rPr>
              <a:t>Deset?</a:t>
            </a:r>
          </a:p>
          <a:p>
            <a:pPr algn="ctr"/>
            <a:r>
              <a:rPr lang="cs-CZ" dirty="0" smtClean="0">
                <a:solidFill>
                  <a:schemeClr val="tx1"/>
                </a:solidFill>
              </a:rPr>
              <a:t>Super správně.</a:t>
            </a:r>
            <a:endParaRPr lang="cs-CZ" dirty="0">
              <a:solidFill>
                <a:schemeClr val="tx1"/>
              </a:solidFill>
            </a:endParaRPr>
          </a:p>
        </p:txBody>
      </p:sp>
      <p:sp>
        <p:nvSpPr>
          <p:cNvPr id="6" name="TextovéPole 5"/>
          <p:cNvSpPr txBox="1"/>
          <p:nvPr/>
        </p:nvSpPr>
        <p:spPr>
          <a:xfrm>
            <a:off x="827584" y="5517232"/>
            <a:ext cx="7290778" cy="461665"/>
          </a:xfrm>
          <a:prstGeom prst="rect">
            <a:avLst/>
          </a:prstGeom>
          <a:noFill/>
        </p:spPr>
        <p:txBody>
          <a:bodyPr wrap="none" rtlCol="0">
            <a:spAutoFit/>
          </a:bodyPr>
          <a:lstStyle/>
          <a:p>
            <a:r>
              <a:rPr lang="cs-CZ" sz="2400" dirty="0" smtClean="0"/>
              <a:t>V tom případě si můžeš vybarvit obrázky vedle tabulky.</a:t>
            </a:r>
            <a:endParaRPr lang="cs-CZ" sz="2400" dirty="0"/>
          </a:p>
        </p:txBody>
      </p:sp>
    </p:spTree>
    <p:extLst>
      <p:ext uri="{BB962C8B-B14F-4D97-AF65-F5344CB8AC3E}">
        <p14:creationId xmlns:p14="http://schemas.microsoft.com/office/powerpoint/2010/main" val="7702419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txBox="1">
            <a:spLocks/>
          </p:cNvSpPr>
          <p:nvPr/>
        </p:nvSpPr>
        <p:spPr>
          <a:xfrm>
            <a:off x="683568" y="836712"/>
            <a:ext cx="6512511" cy="1143000"/>
          </a:xfrm>
          <a:prstGeom prst="rect">
            <a:avLst/>
          </a:prstGeom>
        </p:spPr>
        <p:txBody>
          <a:bodyPr/>
          <a:lstStyle>
            <a:lvl1pPr algn="l" rtl="0" eaLnBrk="1" latinLnBrk="0" hangingPunct="1">
              <a:spcBef>
                <a:spcPct val="0"/>
              </a:spcBef>
              <a:buNone/>
              <a:defRPr kumimoji="0" sz="3000" b="0" kern="1200" cap="small" baseline="0">
                <a:solidFill>
                  <a:schemeClr val="tx2"/>
                </a:solidFill>
                <a:latin typeface="+mj-lt"/>
                <a:ea typeface="+mj-ea"/>
                <a:cs typeface="+mj-cs"/>
              </a:defRPr>
            </a:lvl1pPr>
          </a:lstStyle>
          <a:p>
            <a:r>
              <a:rPr lang="cs-CZ" dirty="0" smtClean="0"/>
              <a:t>Zdroje</a:t>
            </a:r>
            <a:endParaRPr lang="cs-CZ" dirty="0"/>
          </a:p>
        </p:txBody>
      </p:sp>
      <p:sp>
        <p:nvSpPr>
          <p:cNvPr id="3" name="Zástupný symbol pro obsah 2"/>
          <p:cNvSpPr txBox="1">
            <a:spLocks/>
          </p:cNvSpPr>
          <p:nvPr/>
        </p:nvSpPr>
        <p:spPr>
          <a:xfrm>
            <a:off x="683568" y="1556792"/>
            <a:ext cx="6696744" cy="3474720"/>
          </a:xfrm>
          <a:prstGeom prst="rect">
            <a:avLst/>
          </a:prstGeom>
        </p:spPr>
        <p:txBody>
          <a:bodyPr/>
          <a:lst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a:lstStyle>
          <a:p>
            <a:r>
              <a:rPr lang="cs-CZ" dirty="0" smtClean="0"/>
              <a:t>Obrázky galerie Microsoft PowerPoint</a:t>
            </a:r>
          </a:p>
          <a:p>
            <a:r>
              <a:rPr lang="cs-CZ" dirty="0" smtClean="0"/>
              <a:t>Učebnice ČJ pro 5.ročník, Nová škola Brno</a:t>
            </a:r>
          </a:p>
          <a:p>
            <a:r>
              <a:rPr lang="cs-CZ" dirty="0" smtClean="0"/>
              <a:t>Vlastní tvorba</a:t>
            </a:r>
            <a:endParaRPr lang="cs-CZ" dirty="0"/>
          </a:p>
        </p:txBody>
      </p:sp>
    </p:spTree>
    <p:extLst>
      <p:ext uri="{BB962C8B-B14F-4D97-AF65-F5344CB8AC3E}">
        <p14:creationId xmlns:p14="http://schemas.microsoft.com/office/powerpoint/2010/main" val="82845052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Vlnění">
  <a:themeElements>
    <a:clrScheme name="Vlnění">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Vlnění">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Vlnění">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Origin</Template>
  <TotalTime>93</TotalTime>
  <Words>251</Words>
  <Application>Microsoft Office PowerPoint</Application>
  <PresentationFormat>Předvádění na obrazovce (4:3)</PresentationFormat>
  <Paragraphs>53</Paragraphs>
  <Slides>7</Slides>
  <Notes>0</Notes>
  <HiddenSlides>0</HiddenSlides>
  <MMClips>0</MMClips>
  <ScaleCrop>false</ScaleCrop>
  <HeadingPairs>
    <vt:vector size="4" baseType="variant">
      <vt:variant>
        <vt:lpstr>Motiv</vt:lpstr>
      </vt:variant>
      <vt:variant>
        <vt:i4>1</vt:i4>
      </vt:variant>
      <vt:variant>
        <vt:lpstr>Nadpisy snímků</vt:lpstr>
      </vt:variant>
      <vt:variant>
        <vt:i4>7</vt:i4>
      </vt:variant>
    </vt:vector>
  </HeadingPairs>
  <TitlesOfParts>
    <vt:vector size="8" baseType="lpstr">
      <vt:lpstr>Vlnění</vt:lpstr>
      <vt:lpstr>Prezentace aplikace PowerPoint</vt:lpstr>
      <vt:lpstr>Prezentace aplikace PowerPoint</vt:lpstr>
      <vt:lpstr>Prezentace aplikace PowerPoint</vt:lpstr>
      <vt:lpstr>Od podstatných jmen tvoř přídavná jména: </vt:lpstr>
      <vt:lpstr>Prezentace aplikace PowerPoint</vt:lpstr>
      <vt:lpstr>Prezentace aplikace PowerPoint</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Jana Šulcová</dc:creator>
  <cp:lastModifiedBy>uživatel</cp:lastModifiedBy>
  <cp:revision>10</cp:revision>
  <dcterms:created xsi:type="dcterms:W3CDTF">2013-06-11T12:37:59Z</dcterms:created>
  <dcterms:modified xsi:type="dcterms:W3CDTF">2013-06-25T17:24:41Z</dcterms:modified>
</cp:coreProperties>
</file>