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18BB87F-C394-458A-BA7A-84F330AF1D0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5E4227-CE39-4150-8550-9DF58F3E97C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Čistící úklidové prostředky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7" name="Group 78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990064957"/>
              </p:ext>
            </p:extLst>
          </p:nvPr>
        </p:nvGraphicFramePr>
        <p:xfrm>
          <a:off x="304800" y="1554163"/>
          <a:ext cx="6894040" cy="3886945"/>
        </p:xfrm>
        <a:graphic>
          <a:graphicData uri="http://schemas.openxmlformats.org/drawingml/2006/table">
            <a:tbl>
              <a:tblPr/>
              <a:tblGrid>
                <a:gridCol w="1862972"/>
                <a:gridCol w="5031068"/>
              </a:tblGrid>
              <a:tr h="3600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4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VY_12_INOVACE_OV48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Úklidové čistící prostředky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7.8.2012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rozdělením a použitím úklidových čistících prostředků.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517232"/>
            <a:ext cx="4792287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Čistící a úklidové prostředky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Prostředky k mytí a údržbě podlah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základní aktivní složkou jsou syntetické </a:t>
            </a:r>
            <a:r>
              <a:rPr lang="cs-CZ" dirty="0" err="1" smtClean="0"/>
              <a:t>tenzidy</a:t>
            </a:r>
            <a:endParaRPr lang="cs-CZ" dirty="0" smtClean="0"/>
          </a:p>
          <a:p>
            <a:pPr algn="just"/>
            <a:r>
              <a:rPr lang="cs-CZ" dirty="0" smtClean="0"/>
              <a:t>- samostatnou sortimentní podskupinou prostředků na údržbu podlah jsou prostředky na leštění podlahových krytin.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Čistící a úklidové prostředky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Prostředky na čištění oken a skleněných ploch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obsahují směsi ve vodě rozpustných alkoholů</a:t>
            </a:r>
          </a:p>
          <a:p>
            <a:pPr algn="just"/>
            <a:r>
              <a:rPr lang="cs-CZ" dirty="0" smtClean="0"/>
              <a:t>- určeny k mytí a čištění skel všeho druhu</a:t>
            </a:r>
          </a:p>
          <a:p>
            <a:pPr algn="just"/>
            <a:r>
              <a:rPr lang="cs-CZ" dirty="0" smtClean="0"/>
              <a:t>- samostatnou podskupinu tvoří prostředky na čištění optiky, filtrů, monitorů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Čistící a úklidové prostředky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Prostředky k hygieně WC</a:t>
            </a:r>
          </a:p>
          <a:p>
            <a:endParaRPr lang="cs-CZ" b="1" dirty="0" smtClean="0"/>
          </a:p>
          <a:p>
            <a:pPr algn="just"/>
            <a:r>
              <a:rPr lang="cs-CZ" dirty="0" smtClean="0"/>
              <a:t>-obsahují syntetické </a:t>
            </a:r>
            <a:r>
              <a:rPr lang="cs-CZ" dirty="0" err="1" smtClean="0"/>
              <a:t>tenzidy</a:t>
            </a:r>
            <a:r>
              <a:rPr lang="cs-CZ" dirty="0" smtClean="0"/>
              <a:t>, kyselinu (fosforečnou, citronovou ) a dezinfekční prostředek.</a:t>
            </a:r>
          </a:p>
          <a:p>
            <a:pPr algn="just"/>
            <a:r>
              <a:rPr lang="cs-CZ" dirty="0" smtClean="0"/>
              <a:t>Dezodoranty na </a:t>
            </a:r>
            <a:r>
              <a:rPr lang="cs-CZ" dirty="0" err="1" smtClean="0"/>
              <a:t>wc</a:t>
            </a:r>
            <a:r>
              <a:rPr lang="cs-CZ" dirty="0" smtClean="0"/>
              <a:t> obsahují látky, které pohlcují a chemicky váží pachy. Také se přidává parfém s příjemnou vůní.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Čistící a úklidové prostředky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Prostředky k ošetřování a konzervování dřeva</a:t>
            </a:r>
          </a:p>
          <a:p>
            <a:pPr algn="just"/>
            <a:r>
              <a:rPr lang="cs-CZ" dirty="0" smtClean="0"/>
              <a:t>- mezi tyto prostředky zařazujeme :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A) mořidla na dřevo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B) leštěnky na nábytek - </a:t>
            </a:r>
            <a:r>
              <a:rPr lang="cs-CZ" dirty="0" err="1" smtClean="0"/>
              <a:t>poliše</a:t>
            </a: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Čistící a úklidové prostředky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Prostředky k mytí nádobí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základní složkou jsou syntetické </a:t>
            </a:r>
            <a:r>
              <a:rPr lang="cs-CZ" dirty="0" err="1" smtClean="0"/>
              <a:t>tenzidy</a:t>
            </a:r>
            <a:r>
              <a:rPr lang="cs-CZ" dirty="0" smtClean="0"/>
              <a:t>, emulgátory, rozpouštědla, parfémy, ochranné látky na pokožku rukou</a:t>
            </a:r>
          </a:p>
          <a:p>
            <a:pPr algn="just"/>
            <a:r>
              <a:rPr lang="cs-CZ" dirty="0" smtClean="0"/>
              <a:t>- pro ruční mytí do 40°C</a:t>
            </a:r>
          </a:p>
          <a:p>
            <a:pPr algn="just"/>
            <a:r>
              <a:rPr lang="cs-CZ" dirty="0" smtClean="0"/>
              <a:t>- pro mytí v myčce do 80°C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Čistící a úklidové prostředky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Prostředky k odstraňování vodního kamene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vodní kámen = usazenina, která se vytvoří na stěně pračky, nádobí, chladiči automobilu apod.</a:t>
            </a:r>
          </a:p>
          <a:p>
            <a:pPr algn="just"/>
            <a:r>
              <a:rPr lang="cs-CZ" dirty="0" smtClean="0"/>
              <a:t>- tam, kde dochází ke styku s odpařující se vodou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Čistící a úklidové prostředky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- odstranění vodního kamene spočívá v jeho rozpuštění vhodnou kyselinou, která tvoří základní složku úklidových prostředků k odstraňování vodního kamene.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TD: </a:t>
            </a:r>
            <a:r>
              <a:rPr lang="cs-CZ" dirty="0" err="1" smtClean="0"/>
              <a:t>Cillit</a:t>
            </a:r>
            <a:r>
              <a:rPr lang="cs-CZ" dirty="0" smtClean="0"/>
              <a:t>, </a:t>
            </a:r>
            <a:r>
              <a:rPr lang="cs-CZ" dirty="0" err="1" smtClean="0"/>
              <a:t>Domestos</a:t>
            </a:r>
            <a:r>
              <a:rPr lang="cs-CZ" dirty="0" smtClean="0"/>
              <a:t>, </a:t>
            </a:r>
            <a:r>
              <a:rPr lang="cs-CZ" dirty="0" err="1" smtClean="0"/>
              <a:t>Larrin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Čistící a úklidové prostředky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Prostředky k osvěžování vzduchu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na stejném základě jako dezodoranty na </a:t>
            </a:r>
            <a:r>
              <a:rPr lang="cs-CZ" dirty="0" err="1" smtClean="0"/>
              <a:t>wc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jsou tekuté nebo pevné</a:t>
            </a:r>
          </a:p>
          <a:p>
            <a:pPr algn="just"/>
            <a:r>
              <a:rPr lang="cs-CZ" dirty="0" smtClean="0"/>
              <a:t>- princip odpařování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1.) Co je to vodní kámen ?</a:t>
            </a:r>
          </a:p>
          <a:p>
            <a:endParaRPr lang="cs-CZ" dirty="0" smtClean="0"/>
          </a:p>
          <a:p>
            <a:r>
              <a:rPr lang="cs-CZ" dirty="0" smtClean="0"/>
              <a:t>2.) Jak působí prostředky na odstraňování vodního kamene ?</a:t>
            </a:r>
          </a:p>
          <a:p>
            <a:endParaRPr lang="cs-CZ" dirty="0" smtClean="0"/>
          </a:p>
          <a:p>
            <a:r>
              <a:rPr lang="cs-CZ" dirty="0" smtClean="0"/>
              <a:t>3.) Vysvětli princip pohlcovačů pachu na WC.</a:t>
            </a:r>
          </a:p>
          <a:p>
            <a:endParaRPr lang="cs-CZ" dirty="0" smtClean="0"/>
          </a:p>
          <a:p>
            <a:r>
              <a:rPr lang="cs-CZ" dirty="0" smtClean="0"/>
              <a:t>4.)Co víš o leštěnkách na nábytek?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5.) Které znáš prostředky na mytí nádobí ?</a:t>
            </a:r>
          </a:p>
          <a:p>
            <a:endParaRPr lang="cs-CZ" dirty="0" smtClean="0"/>
          </a:p>
          <a:p>
            <a:r>
              <a:rPr lang="cs-CZ" dirty="0" smtClean="0"/>
              <a:t>6.) Vysvětli funkci prostředků s abrazivními účinky.</a:t>
            </a:r>
          </a:p>
          <a:p>
            <a:endParaRPr lang="cs-CZ" dirty="0" smtClean="0"/>
          </a:p>
          <a:p>
            <a:r>
              <a:rPr lang="cs-CZ" dirty="0" smtClean="0"/>
              <a:t>7.) Jaké znáš čistící úklidové </a:t>
            </a:r>
            <a:r>
              <a:rPr lang="cs-CZ" smtClean="0"/>
              <a:t>prostředky speciální 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50</TotalTime>
  <Words>422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Čistící úklidové prostředky II</vt:lpstr>
      <vt:lpstr>DIGITÁLNÍ UČEBNÍ MATERIÁL</vt:lpstr>
      <vt:lpstr>Čistící a úklidové prostředky II</vt:lpstr>
      <vt:lpstr>Čistící a úklidové prostředky II</vt:lpstr>
      <vt:lpstr>Čistící a úklidové prostředky II</vt:lpstr>
      <vt:lpstr>Čistící a úklidové prostředky II</vt:lpstr>
      <vt:lpstr>Čistící a úklidové prostředky II</vt:lpstr>
      <vt:lpstr>Čistící a úklidové prostředky II</vt:lpstr>
      <vt:lpstr>Čistící a úklidové prostředky II</vt:lpstr>
      <vt:lpstr>Čistící a úklidové prostředky II</vt:lpstr>
      <vt:lpstr>Kontrolní otázky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Čistící úklidové prostředky II</dc:title>
  <dc:creator>Lenka Bombera Piskačová</dc:creator>
  <cp:lastModifiedBy>Lenka Bombera Piskačová</cp:lastModifiedBy>
  <cp:revision>6</cp:revision>
  <dcterms:created xsi:type="dcterms:W3CDTF">2013-10-30T17:23:45Z</dcterms:created>
  <dcterms:modified xsi:type="dcterms:W3CDTF">2013-10-30T18:14:11Z</dcterms:modified>
</cp:coreProperties>
</file>