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64" r:id="rId3"/>
    <p:sldId id="260" r:id="rId4"/>
    <p:sldId id="261" r:id="rId5"/>
    <p:sldId id="262" r:id="rId6"/>
    <p:sldId id="266" r:id="rId7"/>
    <p:sldId id="268" r:id="rId8"/>
    <p:sldId id="27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98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KOLÍN V., </a:t>
          </a:r>
          <a:endParaRPr lang="cs-CZ" sz="2000" dirty="0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4E88AA4B-99E2-4F72-AB6C-6C19D79982AB}">
      <dgm:prSet custT="1"/>
      <dgm:spPr/>
      <dgm:t>
        <a:bodyPr/>
        <a:lstStyle/>
        <a:p>
          <a:pPr algn="l" rtl="0"/>
          <a:r>
            <a:rPr lang="cs-CZ" sz="2000" dirty="0" smtClean="0"/>
            <a:t>MNICHOVICKÁ  62</a:t>
          </a:r>
          <a:endParaRPr lang="cs-CZ" sz="2000" dirty="0"/>
        </a:p>
      </dgm:t>
    </dgm:pt>
    <dgm:pt modelId="{89EDFD04-9054-4A41-A942-537F0F3554A6}" type="sibTrans" cxnId="{3E5B3BB4-E8A8-4D93-A9E4-862AF25A1D9C}">
      <dgm:prSet/>
      <dgm:spPr/>
      <dgm:t>
        <a:bodyPr/>
        <a:lstStyle/>
        <a:p>
          <a:endParaRPr lang="cs-CZ"/>
        </a:p>
      </dgm:t>
    </dgm:pt>
    <dgm:pt modelId="{492B3D70-9681-4838-87F6-FC7A679BA61F}" type="parTrans" cxnId="{3E5B3BB4-E8A8-4D93-A9E4-862AF25A1D9C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ŠÁRKA LETMAJEROVÁ</a:t>
          </a:r>
          <a:endParaRPr lang="cs-CZ" sz="20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2000" baseline="0" smtClean="0"/>
            <a:t>VY_32_INOVACE_19_ČJ3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VYJMENOVANÁ SLOVA PO Z</a:t>
          </a:r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50" custLinFactNeighborY="6499"/>
      <dgm:spPr/>
      <dgm:t>
        <a:bodyPr/>
        <a:lstStyle/>
        <a:p>
          <a:endParaRPr lang="cs-CZ"/>
        </a:p>
      </dgm:t>
    </dgm:pt>
    <dgm:pt modelId="{9AC702C8-3868-4C82-9F95-6E789599D438}" type="pres">
      <dgm:prSet presAssocID="{4E88AA4B-99E2-4F72-AB6C-6C19D79982AB}" presName="vertSpace2" presStyleLbl="node1" presStyleIdx="0" presStyleCnt="5"/>
      <dgm:spPr/>
    </dgm:pt>
    <dgm:pt modelId="{C56AD104-0517-429B-A338-6BAAE22359FE}" type="pres">
      <dgm:prSet presAssocID="{4E88AA4B-99E2-4F72-AB6C-6C19D79982AB}" presName="circle2" presStyleLbl="node1" presStyleIdx="1" presStyleCnt="5"/>
      <dgm:spPr/>
    </dgm:pt>
    <dgm:pt modelId="{7B828645-70C1-4D23-9096-85017B3815D3}" type="pres">
      <dgm:prSet presAssocID="{4E88AA4B-99E2-4F72-AB6C-6C19D79982AB}" presName="rect2" presStyleLbl="alignAcc1" presStyleIdx="1" presStyleCnt="5"/>
      <dgm:spPr/>
      <dgm:t>
        <a:bodyPr/>
        <a:lstStyle/>
        <a:p>
          <a:endParaRPr lang="cs-CZ"/>
        </a:p>
      </dgm:t>
    </dgm:pt>
    <dgm:pt modelId="{FB1C1992-71C7-4506-9692-28C1D8505AA7}" type="pres">
      <dgm:prSet presAssocID="{D1B46980-6531-4606-95E6-44980827E919}" presName="vertSpace3" presStyleLbl="node1" presStyleIdx="1" presStyleCnt="5"/>
      <dgm:spPr/>
    </dgm:pt>
    <dgm:pt modelId="{F002FDA7-0EE0-4CD5-81B2-16EF8F133201}" type="pres">
      <dgm:prSet presAssocID="{D1B46980-6531-4606-95E6-44980827E919}" presName="circle3" presStyleLbl="node1" presStyleIdx="2" presStyleCnt="5"/>
      <dgm:spPr/>
    </dgm:pt>
    <dgm:pt modelId="{EA045D43-8088-4E18-87BE-1789E3426A92}" type="pres">
      <dgm:prSet presAssocID="{D1B46980-6531-4606-95E6-44980827E919}" presName="rect3" presStyleLbl="alignAcc1" presStyleIdx="2" presStyleCnt="5"/>
      <dgm:spPr/>
      <dgm:t>
        <a:bodyPr/>
        <a:lstStyle/>
        <a:p>
          <a:endParaRPr lang="cs-CZ"/>
        </a:p>
      </dgm:t>
    </dgm:pt>
    <dgm:pt modelId="{8B95B813-8294-49E2-8E34-EBF96BCCE12F}" type="pres">
      <dgm:prSet presAssocID="{B651F6E3-6281-48DB-9319-2AEAFDAE7572}" presName="vertSpace4" presStyleLbl="node1" presStyleIdx="2" presStyleCnt="5"/>
      <dgm:spPr/>
    </dgm:pt>
    <dgm:pt modelId="{532874C7-98A7-4C2A-8FC0-2AA25848A5EE}" type="pres">
      <dgm:prSet presAssocID="{B651F6E3-6281-48DB-9319-2AEAFDAE7572}" presName="circle4" presStyleLbl="node1" presStyleIdx="3" presStyleCnt="5"/>
      <dgm:spPr/>
    </dgm:pt>
    <dgm:pt modelId="{F015BE57-5137-40D2-A44D-1B563514FC7F}" type="pres">
      <dgm:prSet presAssocID="{B651F6E3-6281-48DB-9319-2AEAFDAE7572}" presName="rect4" presStyleLbl="alignAcc1" presStyleIdx="3" presStyleCnt="5"/>
      <dgm:spPr/>
      <dgm:t>
        <a:bodyPr/>
        <a:lstStyle/>
        <a:p>
          <a:endParaRPr lang="cs-CZ"/>
        </a:p>
      </dgm:t>
    </dgm:pt>
    <dgm:pt modelId="{BF638725-8C2F-476E-BEB6-257F0C54AF4E}" type="pres">
      <dgm:prSet presAssocID="{D8197B8C-B260-4A16-BDF4-0947B075E274}" presName="vertSpace5" presStyleLbl="node1" presStyleIdx="3" presStyleCnt="5"/>
      <dgm:spPr/>
    </dgm:pt>
    <dgm:pt modelId="{5E54BAA7-8971-4D23-B6AD-C42AB79D4B13}" type="pres">
      <dgm:prSet presAssocID="{D8197B8C-B260-4A16-BDF4-0947B075E274}" presName="circle5" presStyleLbl="node1" presStyleIdx="4" presStyleCnt="5"/>
      <dgm:spPr/>
    </dgm:pt>
    <dgm:pt modelId="{A0E60D87-231D-4C1B-925D-B828E83A1A2D}" type="pres">
      <dgm:prSet presAssocID="{D8197B8C-B260-4A16-BDF4-0947B075E274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689421-4FD8-4F3B-A04A-70783B511D43}" type="pres">
      <dgm:prSet presAssocID="{4E88AA4B-99E2-4F72-AB6C-6C19D79982A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DA7BD5C-7C80-4146-A761-C21E357D1ED8}" type="pres">
      <dgm:prSet presAssocID="{D1B46980-6531-4606-95E6-44980827E919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74EAA48-1495-4C86-AC73-0E9F1747E3C6}" type="pres">
      <dgm:prSet presAssocID="{B651F6E3-6281-48DB-9319-2AEAFDAE757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7935CD7-A716-4E81-86AA-EB790E5F1F76}" type="pres">
      <dgm:prSet presAssocID="{D8197B8C-B260-4A16-BDF4-0947B075E274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90C3967-4F2C-48F5-8596-F01361F303AF}" type="presOf" srcId="{D8197B8C-B260-4A16-BDF4-0947B075E274}" destId="{27935CD7-A716-4E81-86AA-EB790E5F1F76}" srcOrd="1" destOrd="0" presId="urn:microsoft.com/office/officeart/2005/8/layout/target3"/>
    <dgm:cxn modelId="{162EC66C-0EF5-42BF-81D1-3338FC80C90C}" type="presOf" srcId="{D8197B8C-B260-4A16-BDF4-0947B075E274}" destId="{A0E60D87-231D-4C1B-925D-B828E83A1A2D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5B4FEE0-9EB5-4D1A-9218-FE3606787225}" type="presOf" srcId="{D1B46980-6531-4606-95E6-44980827E919}" destId="{EA045D43-8088-4E18-87BE-1789E3426A92}" srcOrd="0" destOrd="0" presId="urn:microsoft.com/office/officeart/2005/8/layout/target3"/>
    <dgm:cxn modelId="{2EC88171-4B0F-4D7A-A6BA-2B1EA7668F18}" type="presOf" srcId="{B651F6E3-6281-48DB-9319-2AEAFDAE7572}" destId="{F015BE57-5137-40D2-A44D-1B563514FC7F}" srcOrd="0" destOrd="0" presId="urn:microsoft.com/office/officeart/2005/8/layout/target3"/>
    <dgm:cxn modelId="{AB906E97-3CD9-4E05-91AE-864F8E394536}" srcId="{757F3AB3-0718-4624-B441-E567A8F0AB56}" destId="{D1B46980-6531-4606-95E6-44980827E919}" srcOrd="2" destOrd="0" parTransId="{4F7B2CF5-A270-4D61-A510-1C1C5A4DCD3B}" sibTransId="{CFF69701-2866-4EF5-BFB5-F3F9B72EB817}"/>
    <dgm:cxn modelId="{7F090C12-0A4F-418B-80D9-0E359041625E}" type="presOf" srcId="{D1D4F407-5343-4D3F-B5B9-D407B03CAEB4}" destId="{D005CE8C-CC26-4C3E-AC11-E15060ECD759}" srcOrd="0" destOrd="0" presId="urn:microsoft.com/office/officeart/2005/8/layout/target3"/>
    <dgm:cxn modelId="{1C78338F-B35D-4929-9E15-68F2211FEF22}" type="presOf" srcId="{B651F6E3-6281-48DB-9319-2AEAFDAE7572}" destId="{974EAA48-1495-4C86-AC73-0E9F1747E3C6}" srcOrd="1" destOrd="0" presId="urn:microsoft.com/office/officeart/2005/8/layout/target3"/>
    <dgm:cxn modelId="{0DD67A62-FA08-4D04-8B1C-9C859D3C6F5E}" type="presOf" srcId="{D1D4F407-5343-4D3F-B5B9-D407B03CAEB4}" destId="{AED2198E-93D5-4001-81B4-73124B309672}" srcOrd="1" destOrd="0" presId="urn:microsoft.com/office/officeart/2005/8/layout/target3"/>
    <dgm:cxn modelId="{BCA731E9-164F-40A3-A789-43AA53094376}" type="presOf" srcId="{4E88AA4B-99E2-4F72-AB6C-6C19D79982AB}" destId="{7B828645-70C1-4D23-9096-85017B3815D3}" srcOrd="0" destOrd="0" presId="urn:microsoft.com/office/officeart/2005/8/layout/target3"/>
    <dgm:cxn modelId="{593325A4-3587-451E-A884-09043A425ADD}" type="presOf" srcId="{757F3AB3-0718-4624-B441-E567A8F0AB56}" destId="{333A1088-737F-45CB-B68E-254E46348037}" srcOrd="0" destOrd="0" presId="urn:microsoft.com/office/officeart/2005/8/layout/target3"/>
    <dgm:cxn modelId="{3E5B3BB4-E8A8-4D93-A9E4-862AF25A1D9C}" srcId="{757F3AB3-0718-4624-B441-E567A8F0AB56}" destId="{4E88AA4B-99E2-4F72-AB6C-6C19D79982AB}" srcOrd="1" destOrd="0" parTransId="{492B3D70-9681-4838-87F6-FC7A679BA61F}" sibTransId="{89EDFD04-9054-4A41-A942-537F0F3554A6}"/>
    <dgm:cxn modelId="{7BC66EC3-EBD6-4F3A-99ED-9D25F66FFA51}" srcId="{757F3AB3-0718-4624-B441-E567A8F0AB56}" destId="{B651F6E3-6281-48DB-9319-2AEAFDAE7572}" srcOrd="3" destOrd="0" parTransId="{A571E265-742E-411A-ABCF-E39FDBC7528A}" sibTransId="{E33260FE-399D-481C-B2D6-3B35DD16DC84}"/>
    <dgm:cxn modelId="{F8FBDB89-981B-44B6-9DBA-2B994676CF84}" type="presOf" srcId="{D1B46980-6531-4606-95E6-44980827E919}" destId="{EDA7BD5C-7C80-4146-A761-C21E357D1ED8}" srcOrd="1" destOrd="0" presId="urn:microsoft.com/office/officeart/2005/8/layout/target3"/>
    <dgm:cxn modelId="{4CB95886-3D93-44CA-99F2-725A937868DC}" type="presOf" srcId="{4E88AA4B-99E2-4F72-AB6C-6C19D79982AB}" destId="{DB689421-4FD8-4F3B-A04A-70783B511D43}" srcOrd="1" destOrd="0" presId="urn:microsoft.com/office/officeart/2005/8/layout/target3"/>
    <dgm:cxn modelId="{EDF6FE6B-9DBE-4D7B-B8FD-7098875B4EED}" srcId="{757F3AB3-0718-4624-B441-E567A8F0AB56}" destId="{D8197B8C-B260-4A16-BDF4-0947B075E274}" srcOrd="4" destOrd="0" parTransId="{51C5993D-B262-45E6-B66E-76BC9D6D883D}" sibTransId="{1AEC7F05-E0FE-459C-BD47-224AC9D7BEE4}"/>
    <dgm:cxn modelId="{D5B688D2-0FA1-4652-8238-789BE4754FA5}" type="presParOf" srcId="{333A1088-737F-45CB-B68E-254E46348037}" destId="{F5ABB229-8D3B-4694-996A-96F23CF14429}" srcOrd="0" destOrd="0" presId="urn:microsoft.com/office/officeart/2005/8/layout/target3"/>
    <dgm:cxn modelId="{D6D38694-76D7-4E5E-A9C0-22F222AA618A}" type="presParOf" srcId="{333A1088-737F-45CB-B68E-254E46348037}" destId="{F41139FD-01EE-4571-8B17-4FB00FC51163}" srcOrd="1" destOrd="0" presId="urn:microsoft.com/office/officeart/2005/8/layout/target3"/>
    <dgm:cxn modelId="{E42B636D-B0ED-4B68-BBB0-93E8EFA96EE0}" type="presParOf" srcId="{333A1088-737F-45CB-B68E-254E46348037}" destId="{D005CE8C-CC26-4C3E-AC11-E15060ECD759}" srcOrd="2" destOrd="0" presId="urn:microsoft.com/office/officeart/2005/8/layout/target3"/>
    <dgm:cxn modelId="{8890635B-A4A1-4BE9-B6F6-A5FD6D7C3601}" type="presParOf" srcId="{333A1088-737F-45CB-B68E-254E46348037}" destId="{9AC702C8-3868-4C82-9F95-6E789599D438}" srcOrd="3" destOrd="0" presId="urn:microsoft.com/office/officeart/2005/8/layout/target3"/>
    <dgm:cxn modelId="{7041A121-3B8E-4A4F-8F58-F96B8D0489E0}" type="presParOf" srcId="{333A1088-737F-45CB-B68E-254E46348037}" destId="{C56AD104-0517-429B-A338-6BAAE22359FE}" srcOrd="4" destOrd="0" presId="urn:microsoft.com/office/officeart/2005/8/layout/target3"/>
    <dgm:cxn modelId="{E2BBBB28-467D-4720-A9F6-4895140B3C3E}" type="presParOf" srcId="{333A1088-737F-45CB-B68E-254E46348037}" destId="{7B828645-70C1-4D23-9096-85017B3815D3}" srcOrd="5" destOrd="0" presId="urn:microsoft.com/office/officeart/2005/8/layout/target3"/>
    <dgm:cxn modelId="{40A82459-6F21-44D3-B5A3-5478C03B5FC4}" type="presParOf" srcId="{333A1088-737F-45CB-B68E-254E46348037}" destId="{FB1C1992-71C7-4506-9692-28C1D8505AA7}" srcOrd="6" destOrd="0" presId="urn:microsoft.com/office/officeart/2005/8/layout/target3"/>
    <dgm:cxn modelId="{A4A0152E-B6DA-4063-96AE-771FC05E7C00}" type="presParOf" srcId="{333A1088-737F-45CB-B68E-254E46348037}" destId="{F002FDA7-0EE0-4CD5-81B2-16EF8F133201}" srcOrd="7" destOrd="0" presId="urn:microsoft.com/office/officeart/2005/8/layout/target3"/>
    <dgm:cxn modelId="{D495EC4E-D892-4141-A2BA-4F8AEF220A17}" type="presParOf" srcId="{333A1088-737F-45CB-B68E-254E46348037}" destId="{EA045D43-8088-4E18-87BE-1789E3426A92}" srcOrd="8" destOrd="0" presId="urn:microsoft.com/office/officeart/2005/8/layout/target3"/>
    <dgm:cxn modelId="{00A83560-6571-4433-96DE-573B9B5AD65A}" type="presParOf" srcId="{333A1088-737F-45CB-B68E-254E46348037}" destId="{8B95B813-8294-49E2-8E34-EBF96BCCE12F}" srcOrd="9" destOrd="0" presId="urn:microsoft.com/office/officeart/2005/8/layout/target3"/>
    <dgm:cxn modelId="{E47C57FE-9C19-41BB-864D-3B417FADFE8D}" type="presParOf" srcId="{333A1088-737F-45CB-B68E-254E46348037}" destId="{532874C7-98A7-4C2A-8FC0-2AA25848A5EE}" srcOrd="10" destOrd="0" presId="urn:microsoft.com/office/officeart/2005/8/layout/target3"/>
    <dgm:cxn modelId="{00544F06-185A-4B11-B018-7B64D7F5D05F}" type="presParOf" srcId="{333A1088-737F-45CB-B68E-254E46348037}" destId="{F015BE57-5137-40D2-A44D-1B563514FC7F}" srcOrd="11" destOrd="0" presId="urn:microsoft.com/office/officeart/2005/8/layout/target3"/>
    <dgm:cxn modelId="{418C51A0-1028-4DD9-9418-44EEFA947076}" type="presParOf" srcId="{333A1088-737F-45CB-B68E-254E46348037}" destId="{BF638725-8C2F-476E-BEB6-257F0C54AF4E}" srcOrd="12" destOrd="0" presId="urn:microsoft.com/office/officeart/2005/8/layout/target3"/>
    <dgm:cxn modelId="{3C978E30-5188-4CC0-925E-3476FD0E4C11}" type="presParOf" srcId="{333A1088-737F-45CB-B68E-254E46348037}" destId="{5E54BAA7-8971-4D23-B6AD-C42AB79D4B13}" srcOrd="13" destOrd="0" presId="urn:microsoft.com/office/officeart/2005/8/layout/target3"/>
    <dgm:cxn modelId="{E7A97108-5C71-4D6A-A319-4683D0D23B56}" type="presParOf" srcId="{333A1088-737F-45CB-B68E-254E46348037}" destId="{A0E60D87-231D-4C1B-925D-B828E83A1A2D}" srcOrd="14" destOrd="0" presId="urn:microsoft.com/office/officeart/2005/8/layout/target3"/>
    <dgm:cxn modelId="{A950374B-832A-410C-B21A-CC377C66EB2F}" type="presParOf" srcId="{333A1088-737F-45CB-B68E-254E46348037}" destId="{AED2198E-93D5-4001-81B4-73124B309672}" srcOrd="15" destOrd="0" presId="urn:microsoft.com/office/officeart/2005/8/layout/target3"/>
    <dgm:cxn modelId="{2669D854-29B7-458F-AC13-8C0D82B57C47}" type="presParOf" srcId="{333A1088-737F-45CB-B68E-254E46348037}" destId="{DB689421-4FD8-4F3B-A04A-70783B511D43}" srcOrd="16" destOrd="0" presId="urn:microsoft.com/office/officeart/2005/8/layout/target3"/>
    <dgm:cxn modelId="{BB23AF87-11F4-412A-8FB9-296E23B5134F}" type="presParOf" srcId="{333A1088-737F-45CB-B68E-254E46348037}" destId="{EDA7BD5C-7C80-4146-A761-C21E357D1ED8}" srcOrd="17" destOrd="0" presId="urn:microsoft.com/office/officeart/2005/8/layout/target3"/>
    <dgm:cxn modelId="{37AD2B2D-9D97-430E-8174-480AC8A55976}" type="presParOf" srcId="{333A1088-737F-45CB-B68E-254E46348037}" destId="{974EAA48-1495-4C86-AC73-0E9F1747E3C6}" srcOrd="18" destOrd="0" presId="urn:microsoft.com/office/officeart/2005/8/layout/target3"/>
    <dgm:cxn modelId="{9C4062D4-7D1D-4F80-BDF6-AE41B2F026E6}" type="presParOf" srcId="{333A1088-737F-45CB-B68E-254E46348037}" destId="{27935CD7-A716-4E81-86AA-EB790E5F1F76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232247" cy="22322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112541" y="0"/>
          <a:ext cx="7164795" cy="22322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KOLÍN V., </a:t>
          </a:r>
          <a:endParaRPr lang="cs-CZ" sz="2000" kern="1200" dirty="0"/>
        </a:p>
      </dsp:txBody>
      <dsp:txXfrm>
        <a:off x="1112541" y="0"/>
        <a:ext cx="7164795" cy="357159"/>
      </dsp:txXfrm>
    </dsp:sp>
    <dsp:sp modelId="{C56AD104-0517-429B-A338-6BAAE22359FE}">
      <dsp:nvSpPr>
        <dsp:cNvPr id="0" name=""/>
        <dsp:cNvSpPr/>
      </dsp:nvSpPr>
      <dsp:spPr>
        <a:xfrm>
          <a:off x="234386" y="357159"/>
          <a:ext cx="1763475" cy="176347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828645-70C1-4D23-9096-85017B3815D3}">
      <dsp:nvSpPr>
        <dsp:cNvPr id="0" name=""/>
        <dsp:cNvSpPr/>
      </dsp:nvSpPr>
      <dsp:spPr>
        <a:xfrm>
          <a:off x="1116123" y="357159"/>
          <a:ext cx="7164795" cy="17634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MNICHOVICKÁ  62</a:t>
          </a:r>
          <a:endParaRPr lang="cs-CZ" sz="2000" kern="1200" dirty="0"/>
        </a:p>
      </dsp:txBody>
      <dsp:txXfrm>
        <a:off x="1116123" y="357159"/>
        <a:ext cx="7164795" cy="357159"/>
      </dsp:txXfrm>
    </dsp:sp>
    <dsp:sp modelId="{F002FDA7-0EE0-4CD5-81B2-16EF8F133201}">
      <dsp:nvSpPr>
        <dsp:cNvPr id="0" name=""/>
        <dsp:cNvSpPr/>
      </dsp:nvSpPr>
      <dsp:spPr>
        <a:xfrm>
          <a:off x="468772" y="714319"/>
          <a:ext cx="1294703" cy="129470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045D43-8088-4E18-87BE-1789E3426A92}">
      <dsp:nvSpPr>
        <dsp:cNvPr id="0" name=""/>
        <dsp:cNvSpPr/>
      </dsp:nvSpPr>
      <dsp:spPr>
        <a:xfrm>
          <a:off x="1116123" y="714319"/>
          <a:ext cx="7164795" cy="129470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ŠÁRKA LETMAJEROVÁ</a:t>
          </a:r>
          <a:endParaRPr lang="cs-CZ" sz="2000" kern="1200" dirty="0"/>
        </a:p>
      </dsp:txBody>
      <dsp:txXfrm>
        <a:off x="1116123" y="714319"/>
        <a:ext cx="7164795" cy="357159"/>
      </dsp:txXfrm>
    </dsp:sp>
    <dsp:sp modelId="{532874C7-98A7-4C2A-8FC0-2AA25848A5EE}">
      <dsp:nvSpPr>
        <dsp:cNvPr id="0" name=""/>
        <dsp:cNvSpPr/>
      </dsp:nvSpPr>
      <dsp:spPr>
        <a:xfrm>
          <a:off x="703158" y="1071479"/>
          <a:ext cx="825931" cy="82593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15BE57-5137-40D2-A44D-1B563514FC7F}">
      <dsp:nvSpPr>
        <dsp:cNvPr id="0" name=""/>
        <dsp:cNvSpPr/>
      </dsp:nvSpPr>
      <dsp:spPr>
        <a:xfrm>
          <a:off x="1116123" y="1071479"/>
          <a:ext cx="7164795" cy="82593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2000" kern="1200" baseline="0" smtClean="0"/>
            <a:t>VY_32_INOVACE_19_ČJ3</a:t>
          </a:r>
          <a:endParaRPr lang="cs-CZ" sz="2000" kern="1200" dirty="0"/>
        </a:p>
      </dsp:txBody>
      <dsp:txXfrm>
        <a:off x="1116123" y="1071479"/>
        <a:ext cx="7164795" cy="357159"/>
      </dsp:txXfrm>
    </dsp:sp>
    <dsp:sp modelId="{5E54BAA7-8971-4D23-B6AD-C42AB79D4B13}">
      <dsp:nvSpPr>
        <dsp:cNvPr id="0" name=""/>
        <dsp:cNvSpPr/>
      </dsp:nvSpPr>
      <dsp:spPr>
        <a:xfrm>
          <a:off x="937544" y="1428638"/>
          <a:ext cx="357159" cy="35715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E60D87-231D-4C1B-925D-B828E83A1A2D}">
      <dsp:nvSpPr>
        <dsp:cNvPr id="0" name=""/>
        <dsp:cNvSpPr/>
      </dsp:nvSpPr>
      <dsp:spPr>
        <a:xfrm>
          <a:off x="1116123" y="1428638"/>
          <a:ext cx="7164795" cy="35715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VYJMENOVANÁ SLOVA PO Z</a:t>
          </a:r>
        </a:p>
      </dsp:txBody>
      <dsp:txXfrm>
        <a:off x="1116123" y="1428638"/>
        <a:ext cx="7164795" cy="35715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87BE449B-DBAA-4784-8F04-716213804043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5556469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96BC8F-30BD-45F7-94C9-749D0F0FB7D8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8628604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8503BC-F60D-4759-BD5B-BC4C2F32B36C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0733885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4A844D-3FE3-4A5C-BDDB-2C7D4868A87A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9748930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F1A8A-498B-4F81-96BA-A7F7748FBCE9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1938365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C69245-DF3E-4187-AD16-1110E866C222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8705291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9D61D1-1C67-4023-A161-EAA418D260E4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30825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40A108-3391-47B6-9B9C-092B02C700D9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5981676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indent="-274320">
              <a:buClr>
                <a:srgbClr val="AD2E27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prstClr val="white"/>
              </a:solidFill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F9D29-E498-472A-8B39-E6671600C5A6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9825805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7B615-F96B-4D5A-8B94-C53583E98605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5456852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FB1CD-441B-4615-8E0E-FEB09FF4804C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7210815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dgm">
  <p:cSld name="Nadpis a diagram nebo organizační schém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jekt SmartArt 2"/>
          <p:cNvSpPr>
            <a:spLocks noGrp="1"/>
          </p:cNvSpPr>
          <p:nvPr>
            <p:ph type="dgm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1466130C-4948-4605-8049-2BDBACA8F561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4560572"/>
      </p:ext>
    </p:extLst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E2840009-A9E9-476E-884A-8DF0934AC0ED}" type="datetimeFigureOut">
              <a:rPr lang="cs-CZ">
                <a:solidFill>
                  <a:srgbClr val="795339"/>
                </a:solidFill>
              </a:rPr>
              <a:pPr/>
              <a:t>22.8.2012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95E4A151-8B54-48E5-AB07-B49349D52466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36542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339024109"/>
              </p:ext>
            </p:extLst>
          </p:nvPr>
        </p:nvGraphicFramePr>
        <p:xfrm>
          <a:off x="467544" y="1700808"/>
          <a:ext cx="8280920" cy="22322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1" name="Obrázek 4"/>
          <p:cNvPicPr>
            <a:picLocks noGrp="1" noChangeAspect="1"/>
          </p:cNvPicPr>
          <p:nvPr>
            <p:ph type="subTitle" idx="1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8285" y="4117354"/>
            <a:ext cx="5407429" cy="1047404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8089905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ANOTACE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MATERIÁL URČEN PRO ŽÁKY 3. TŘÍDY NA ZŠ</a:t>
            </a:r>
          </a:p>
          <a:p>
            <a:pPr eaLnBrk="1" hangingPunct="1"/>
            <a:r>
              <a:rPr lang="cs-CZ" dirty="0" smtClean="0"/>
              <a:t>VHODNÝ PRO POUŽITÍ NA INTERAKTIVNÍ TABULI,</a:t>
            </a:r>
          </a:p>
          <a:p>
            <a:pPr indent="0" eaLnBrk="1" hangingPunct="1">
              <a:buNone/>
            </a:pPr>
            <a:r>
              <a:rPr lang="cs-CZ" dirty="0" smtClean="0"/>
              <a:t>    FORMOU PREZENTACE SEZNÁMENÍ </a:t>
            </a:r>
          </a:p>
          <a:p>
            <a:pPr indent="0" eaLnBrk="1" hangingPunct="1">
              <a:buNone/>
            </a:pPr>
            <a:r>
              <a:rPr lang="cs-CZ" dirty="0"/>
              <a:t> </a:t>
            </a:r>
            <a:r>
              <a:rPr lang="cs-CZ" dirty="0" smtClean="0"/>
              <a:t>   S VYJMENOVANÝMI SLOVY PO </a:t>
            </a:r>
            <a:r>
              <a:rPr lang="cs-CZ" dirty="0"/>
              <a:t>Z</a:t>
            </a:r>
            <a:r>
              <a:rPr lang="cs-CZ" dirty="0" smtClean="0"/>
              <a:t> A JEJICH      </a:t>
            </a:r>
          </a:p>
          <a:p>
            <a:pPr indent="0" eaLnBrk="1" hangingPunct="1">
              <a:buNone/>
            </a:pPr>
            <a:r>
              <a:rPr lang="cs-CZ" dirty="0" smtClean="0"/>
              <a:t>    PROCVIČOVÁNÍ</a:t>
            </a:r>
          </a:p>
          <a:p>
            <a:pPr eaLnBrk="1" hangingPunct="1"/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4152881253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Šárka\AppData\Local\Microsoft\Windows\Temporary Internet Files\Content.IE5\9PS0VHVZ\MC900428285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8292" y="545176"/>
            <a:ext cx="2520280" cy="21472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Šárka\AppData\Local\Microsoft\Windows\Temporary Internet Files\Content.IE5\9PS0VHVZ\MC90023223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2199" y="1124744"/>
            <a:ext cx="2768089" cy="19686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Šárka\AppData\Local\Microsoft\Windows\Temporary Internet Files\Content.IE5\ZU3O87C1\MP900302970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043" y="3255523"/>
            <a:ext cx="2033024" cy="28500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196898" y="709717"/>
            <a:ext cx="867545" cy="55092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B</a:t>
            </a:r>
          </a:p>
          <a:p>
            <a:r>
              <a:rPr lang="cs-CZ" sz="88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R</a:t>
            </a:r>
          </a:p>
          <a:p>
            <a:r>
              <a:rPr lang="cs-CZ" sz="88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Z</a:t>
            </a:r>
          </a:p>
          <a:p>
            <a:r>
              <a:rPr lang="cs-CZ" sz="88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Y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5489539" y="3825715"/>
            <a:ext cx="32864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Nerad</a:t>
            </a:r>
            <a:r>
              <a:rPr lang="cs-CZ" sz="2800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 brzy </a:t>
            </a:r>
            <a:r>
              <a:rPr lang="cs-CZ" sz="28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vstávám</a:t>
            </a:r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.</a:t>
            </a:r>
            <a:endParaRPr lang="cs-CZ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691281" y="4645265"/>
            <a:ext cx="29290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Brzy</a:t>
            </a:r>
            <a:r>
              <a:rPr lang="cs-CZ" sz="24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 už tam budeme.</a:t>
            </a:r>
            <a:endParaRPr lang="cs-CZ" sz="24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5643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Šárka\AppData\Local\Microsoft\Windows\Temporary Internet Files\Content.IE5\DKNQ5UDX\MP90040384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81599"/>
            <a:ext cx="3600400" cy="23993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http://www.centrumucebnic.cz/docs/obrazky/4409-cesky-jazyk-pro-5-rocnik-zs-pracovni-sesit-2-big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2116" y="3284984"/>
            <a:ext cx="2265570" cy="30162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Šárka\AppData\Local\Microsoft\Windows\Temporary Internet Files\Content.IE5\DKNQ5UDX\MP90041166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222" y="384719"/>
            <a:ext cx="3882465" cy="2396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37545" y="3068960"/>
            <a:ext cx="4204997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J A Z Y K</a:t>
            </a:r>
            <a:endParaRPr lang="cs-CZ" sz="8800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37545" y="4906538"/>
            <a:ext cx="3780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Děti mají mlsné </a:t>
            </a:r>
            <a:r>
              <a:rPr lang="cs-CZ" sz="28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jazýčky</a:t>
            </a:r>
            <a:r>
              <a:rPr lang="cs-CZ" sz="28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.</a:t>
            </a:r>
            <a:endParaRPr lang="cs-CZ" sz="2800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37545" y="5589240"/>
            <a:ext cx="532549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Učím se anglický a německý</a:t>
            </a:r>
            <a:r>
              <a:rPr lang="cs-CZ" sz="28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jazyk</a:t>
            </a:r>
            <a:r>
              <a:rPr lang="cs-CZ" sz="28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.</a:t>
            </a:r>
            <a:endParaRPr lang="cs-CZ" sz="2800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5540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jestrabka.unas.cz/images/cedule1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5312" y="2599884"/>
            <a:ext cx="2523072" cy="36374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793" y="332657"/>
            <a:ext cx="2160021" cy="21060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 descr="http://upload.wikimedia.org/wikipedia/commons/e/e6/CZ-IS22_Ozna%C4%8Den%C3%AD_n%C3%A1zvu_ulice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794" y="2863537"/>
            <a:ext cx="2160021" cy="34707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461855" y="108828"/>
            <a:ext cx="702436" cy="65556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solidFill>
                  <a:srgbClr val="C00000"/>
                </a:solidFill>
              </a:rPr>
              <a:t>N</a:t>
            </a:r>
          </a:p>
          <a:p>
            <a:r>
              <a:rPr lang="cs-CZ" sz="6000" dirty="0" smtClean="0">
                <a:solidFill>
                  <a:srgbClr val="C00000"/>
                </a:solidFill>
              </a:rPr>
              <a:t>A</a:t>
            </a:r>
          </a:p>
          <a:p>
            <a:r>
              <a:rPr lang="cs-CZ" sz="6000" dirty="0" smtClean="0">
                <a:solidFill>
                  <a:srgbClr val="C00000"/>
                </a:solidFill>
              </a:rPr>
              <a:t>Z</a:t>
            </a:r>
          </a:p>
          <a:p>
            <a:r>
              <a:rPr lang="cs-CZ" sz="6000" dirty="0" smtClean="0">
                <a:solidFill>
                  <a:srgbClr val="C00000"/>
                </a:solidFill>
              </a:rPr>
              <a:t>Ý</a:t>
            </a:r>
          </a:p>
          <a:p>
            <a:r>
              <a:rPr lang="cs-CZ" sz="6000" dirty="0" smtClean="0">
                <a:solidFill>
                  <a:srgbClr val="C00000"/>
                </a:solidFill>
              </a:rPr>
              <a:t>V</a:t>
            </a:r>
          </a:p>
          <a:p>
            <a:r>
              <a:rPr lang="cs-CZ" sz="6000" dirty="0" smtClean="0">
                <a:solidFill>
                  <a:srgbClr val="C00000"/>
                </a:solidFill>
              </a:rPr>
              <a:t>A</a:t>
            </a:r>
          </a:p>
          <a:p>
            <a:r>
              <a:rPr lang="cs-CZ" sz="6000" dirty="0">
                <a:solidFill>
                  <a:srgbClr val="C00000"/>
                </a:solidFill>
              </a:rPr>
              <a:t>T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532101" y="620688"/>
            <a:ext cx="486444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Komenský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sz="2800" dirty="0" smtClean="0">
                <a:solidFill>
                  <a:srgbClr val="C00000"/>
                </a:solidFill>
              </a:rPr>
              <a:t>se </a:t>
            </a:r>
            <a:r>
              <a:rPr lang="cs-CZ" sz="2800" b="1" dirty="0" smtClean="0">
                <a:solidFill>
                  <a:srgbClr val="C00000"/>
                </a:solidFill>
              </a:rPr>
              <a:t>nazývá </a:t>
            </a:r>
            <a:r>
              <a:rPr lang="cs-CZ" sz="2800" dirty="0" smtClean="0">
                <a:solidFill>
                  <a:srgbClr val="C00000"/>
                </a:solidFill>
              </a:rPr>
              <a:t>Učitel národů</a:t>
            </a:r>
            <a:r>
              <a:rPr lang="cs-CZ" dirty="0" smtClean="0">
                <a:solidFill>
                  <a:srgbClr val="C00000"/>
                </a:solidFill>
              </a:rPr>
              <a:t>.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532101" y="1693132"/>
            <a:ext cx="44694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Naše ulice se </a:t>
            </a:r>
            <a:r>
              <a:rPr lang="cs-CZ" sz="2800" b="1" dirty="0" smtClean="0">
                <a:solidFill>
                  <a:srgbClr val="C00000"/>
                </a:solidFill>
              </a:rPr>
              <a:t>nazývá</a:t>
            </a:r>
            <a:r>
              <a:rPr lang="cs-CZ" sz="2800" dirty="0" smtClean="0">
                <a:solidFill>
                  <a:srgbClr val="C00000"/>
                </a:solidFill>
              </a:rPr>
              <a:t> Lidická.</a:t>
            </a:r>
            <a:endParaRPr lang="cs-CZ" sz="28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21952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i3.cn.cz/1175596173_letiste-ruzyn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500" y="460829"/>
            <a:ext cx="3888432" cy="24263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www.ingema.net/foto_na_www/hajek-letiste/ruzyne_sever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857636"/>
            <a:ext cx="3432381" cy="257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http://www.cashpoint.cz/pics/ruzyne01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40758"/>
            <a:ext cx="3360373" cy="25202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39552" y="4715342"/>
            <a:ext cx="4190571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RUZYNĚ</a:t>
            </a:r>
            <a:endParaRPr lang="cs-CZ" sz="88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3212976"/>
            <a:ext cx="54569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Pražské letiště se nachází v</a:t>
            </a:r>
            <a:r>
              <a:rPr lang="cs-CZ" sz="2800" b="1" dirty="0" smtClean="0">
                <a:solidFill>
                  <a:srgbClr val="0070C0"/>
                </a:solidFill>
              </a:rPr>
              <a:t> Ruzyni</a:t>
            </a:r>
            <a:r>
              <a:rPr lang="cs-CZ" sz="2800" dirty="0" smtClean="0">
                <a:solidFill>
                  <a:srgbClr val="0070C0"/>
                </a:solidFill>
              </a:rPr>
              <a:t>.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3857636"/>
            <a:ext cx="45320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0070C0"/>
                </a:solidFill>
              </a:rPr>
              <a:t>R</a:t>
            </a:r>
            <a:r>
              <a:rPr lang="cs-CZ" sz="2800" b="1" dirty="0" smtClean="0">
                <a:solidFill>
                  <a:srgbClr val="0070C0"/>
                </a:solidFill>
              </a:rPr>
              <a:t>uzyňské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sz="2800" dirty="0" smtClean="0">
                <a:solidFill>
                  <a:srgbClr val="0070C0"/>
                </a:solidFill>
              </a:rPr>
              <a:t>letiště je nedaleko</a:t>
            </a:r>
            <a:r>
              <a:rPr lang="cs-CZ" sz="2800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41679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079505" y="6045189"/>
            <a:ext cx="13580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/>
              <a:t>v</a:t>
            </a:r>
            <a:r>
              <a:rPr lang="cs-CZ" sz="2400" dirty="0" err="1" smtClean="0"/>
              <a:t>yz_vavý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941435" y="5063570"/>
            <a:ext cx="11512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/>
              <a:t>c</a:t>
            </a:r>
            <a:r>
              <a:rPr lang="cs-CZ" sz="2400" dirty="0" err="1" smtClean="0"/>
              <a:t>iz_nec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749319" y="6045186"/>
            <a:ext cx="12218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/>
              <a:t>b</a:t>
            </a:r>
            <a:r>
              <a:rPr lang="cs-CZ" sz="2400" dirty="0" err="1" smtClean="0"/>
              <a:t>rz_čko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5537672" y="5060304"/>
            <a:ext cx="114646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/>
              <a:t> </a:t>
            </a:r>
            <a:r>
              <a:rPr lang="cs-CZ" sz="2400" dirty="0" err="1" smtClean="0"/>
              <a:t>z_vání</a:t>
            </a:r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4736309" y="5583521"/>
            <a:ext cx="183736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/>
              <a:t> </a:t>
            </a:r>
            <a:r>
              <a:rPr lang="cs-CZ" sz="2400" dirty="0" err="1" smtClean="0"/>
              <a:t>dvojjaz_čný</a:t>
            </a:r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9" name="Obdélník 8"/>
          <p:cNvSpPr/>
          <p:nvPr/>
        </p:nvSpPr>
        <p:spPr>
          <a:xfrm>
            <a:off x="7711458" y="5521969"/>
            <a:ext cx="91884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/>
              <a:t> </a:t>
            </a:r>
            <a:r>
              <a:rPr lang="cs-CZ" sz="2400" dirty="0" err="1" smtClean="0"/>
              <a:t>Z_ta</a:t>
            </a:r>
            <a:r>
              <a:rPr lang="cs-CZ" sz="2800" dirty="0" smtClean="0"/>
              <a:t> </a:t>
            </a:r>
            <a:endParaRPr lang="cs-CZ" sz="2800" dirty="0"/>
          </a:p>
        </p:txBody>
      </p:sp>
      <p:sp>
        <p:nvSpPr>
          <p:cNvPr id="10" name="Obdélník 9"/>
          <p:cNvSpPr/>
          <p:nvPr/>
        </p:nvSpPr>
        <p:spPr>
          <a:xfrm>
            <a:off x="3264043" y="5583524"/>
            <a:ext cx="141417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err="1"/>
              <a:t>o</a:t>
            </a:r>
            <a:r>
              <a:rPr lang="cs-CZ" sz="2400" dirty="0" err="1" smtClean="0"/>
              <a:t>z_vat</a:t>
            </a:r>
            <a:r>
              <a:rPr lang="cs-CZ" sz="2400" dirty="0" smtClean="0"/>
              <a:t> se</a:t>
            </a:r>
            <a:endParaRPr lang="cs-CZ" sz="2400" dirty="0"/>
          </a:p>
        </p:txBody>
      </p:sp>
      <p:sp>
        <p:nvSpPr>
          <p:cNvPr id="11" name="Obdélník 10"/>
          <p:cNvSpPr/>
          <p:nvPr/>
        </p:nvSpPr>
        <p:spPr>
          <a:xfrm>
            <a:off x="264379" y="6045189"/>
            <a:ext cx="134203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err="1" smtClean="0"/>
              <a:t>ruz_ňský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836628" y="6045187"/>
            <a:ext cx="20313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z_tra</a:t>
            </a:r>
            <a:r>
              <a:rPr lang="cs-CZ" sz="2400" dirty="0" smtClean="0"/>
              <a:t>		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534059" y="5583522"/>
            <a:ext cx="11977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/>
              <a:t>m</a:t>
            </a:r>
            <a:r>
              <a:rPr lang="cs-CZ" sz="2400" dirty="0" err="1" smtClean="0"/>
              <a:t>uz_ka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14586" y="5583524"/>
            <a:ext cx="13099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jaz_kový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779120" y="5552089"/>
            <a:ext cx="12811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/>
              <a:t>m</a:t>
            </a:r>
            <a:r>
              <a:rPr lang="cs-CZ" sz="2400" dirty="0" err="1" smtClean="0"/>
              <a:t>raz_vý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184143" y="5069504"/>
            <a:ext cx="23278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/>
              <a:t>n</a:t>
            </a:r>
            <a:r>
              <a:rPr lang="cs-CZ" sz="2400" dirty="0" err="1" smtClean="0"/>
              <a:t>az_vat</a:t>
            </a:r>
            <a:r>
              <a:rPr lang="cs-CZ" sz="2400" dirty="0" smtClean="0"/>
              <a:t> jménem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8040366" y="5031992"/>
            <a:ext cx="8819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/>
              <a:t>z</a:t>
            </a:r>
            <a:r>
              <a:rPr lang="cs-CZ" sz="2400" dirty="0" err="1" smtClean="0"/>
              <a:t>_ma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09429" y="5069504"/>
            <a:ext cx="7601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/>
              <a:t>b</a:t>
            </a:r>
            <a:r>
              <a:rPr lang="cs-CZ" sz="2400" dirty="0" err="1" smtClean="0"/>
              <a:t>rz</a:t>
            </a:r>
            <a:r>
              <a:rPr lang="cs-CZ" sz="2400" dirty="0" smtClean="0"/>
              <a:t>_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773091" y="5069503"/>
            <a:ext cx="11560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Ruz_ně</a:t>
            </a:r>
            <a:endParaRPr lang="cs-CZ" sz="28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775871" y="6045189"/>
            <a:ext cx="11464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jaz_ček</a:t>
            </a:r>
            <a:endParaRPr lang="cs-CZ" sz="2400" dirty="0"/>
          </a:p>
        </p:txBody>
      </p:sp>
      <p:cxnSp>
        <p:nvCxnSpPr>
          <p:cNvPr id="24" name="Přímá spojnice 23"/>
          <p:cNvCxnSpPr/>
          <p:nvPr/>
        </p:nvCxnSpPr>
        <p:spPr>
          <a:xfrm>
            <a:off x="4414597" y="188640"/>
            <a:ext cx="13387" cy="4464496"/>
          </a:xfrm>
          <a:prstGeom prst="line">
            <a:avLst/>
          </a:prstGeom>
          <a:ln>
            <a:solidFill>
              <a:schemeClr val="accent6">
                <a:lumMod val="50000"/>
              </a:schemeClr>
            </a:solidFill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24" name="Přímá spojnice 5123"/>
          <p:cNvCxnSpPr/>
          <p:nvPr/>
        </p:nvCxnSpPr>
        <p:spPr>
          <a:xfrm>
            <a:off x="175871" y="1268760"/>
            <a:ext cx="8968129" cy="0"/>
          </a:xfrm>
          <a:prstGeom prst="line">
            <a:avLst/>
          </a:prstGeom>
          <a:ln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26" name="TextovéPole 5125"/>
          <p:cNvSpPr txBox="1"/>
          <p:nvPr/>
        </p:nvSpPr>
        <p:spPr>
          <a:xfrm>
            <a:off x="2227794" y="5076761"/>
            <a:ext cx="8483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/>
              <a:t>j</a:t>
            </a:r>
            <a:r>
              <a:rPr lang="cs-CZ" sz="2400" dirty="0" err="1" smtClean="0"/>
              <a:t>az_k</a:t>
            </a:r>
            <a:endParaRPr lang="cs-CZ" sz="2400" dirty="0"/>
          </a:p>
        </p:txBody>
      </p:sp>
      <p:sp>
        <p:nvSpPr>
          <p:cNvPr id="5137" name="TextovéPole 5136"/>
          <p:cNvSpPr txBox="1"/>
          <p:nvPr/>
        </p:nvSpPr>
        <p:spPr>
          <a:xfrm>
            <a:off x="175871" y="186770"/>
            <a:ext cx="420916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Vyjmenovaná slova po Z a 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     slova s nimi příbuzná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.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138" name="TextovéPole 5137"/>
          <p:cNvSpPr txBox="1"/>
          <p:nvPr/>
        </p:nvSpPr>
        <p:spPr>
          <a:xfrm>
            <a:off x="5419972" y="344470"/>
            <a:ext cx="245291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Slova s I/Í po Z.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701048" y="6045189"/>
            <a:ext cx="9509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z_dka</a:t>
            </a:r>
            <a:endParaRPr lang="cs-CZ" sz="24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512024" y="6045189"/>
            <a:ext cx="11721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/>
              <a:t>r</a:t>
            </a:r>
            <a:r>
              <a:rPr lang="cs-CZ" sz="2400" dirty="0" err="1" smtClean="0"/>
              <a:t>az_tko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05166083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2794"/>
            <a:ext cx="8229600" cy="1143000"/>
          </a:xfrm>
        </p:spPr>
        <p:txBody>
          <a:bodyPr/>
          <a:lstStyle/>
          <a:p>
            <a:r>
              <a:rPr lang="cs-CZ" dirty="0" smtClean="0"/>
              <a:t>CITACE, 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507288" cy="5616624"/>
          </a:xfrm>
        </p:spPr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pPr indent="0">
              <a:buNone/>
            </a:pPr>
            <a:r>
              <a:rPr lang="cs-CZ" dirty="0"/>
              <a:t>http://www.centrumucebnic.cz/docs/obrazky/4409-cesky-jazyk-pro-5-rocnik-zs-pracovni-sesit-2-big.jpg</a:t>
            </a:r>
          </a:p>
          <a:p>
            <a:pPr indent="0">
              <a:buNone/>
            </a:pPr>
            <a:r>
              <a:rPr lang="cs-CZ" dirty="0"/>
              <a:t>http://www.jestrabka.unas.cz/images/cedule1.gif</a:t>
            </a:r>
          </a:p>
          <a:p>
            <a:pPr indent="0">
              <a:buNone/>
            </a:pPr>
            <a:r>
              <a:rPr lang="cs-CZ" dirty="0"/>
              <a:t>http://mojecestina.cz/gramatika/vyjmenovana-slova/c2008111802-vyjmenovana-slova-po-z.html</a:t>
            </a:r>
          </a:p>
          <a:p>
            <a:pPr indent="0">
              <a:buNone/>
            </a:pPr>
            <a:r>
              <a:rPr lang="cs-CZ" dirty="0"/>
              <a:t>http://upload.wikimedia.org/wikipedia/commons/e/e6/CZ-IS22_Ozna%C4%8Den%C3%AD_n%C3%A1zvu_ulice.jpg</a:t>
            </a:r>
          </a:p>
          <a:p>
            <a:pPr indent="0">
              <a:buNone/>
            </a:pPr>
            <a:r>
              <a:rPr lang="cs-CZ" dirty="0"/>
              <a:t>http://i3.cn.cz/1175596173_letiste-ruzyne.jpg</a:t>
            </a:r>
          </a:p>
          <a:p>
            <a:pPr indent="0">
              <a:buNone/>
            </a:pPr>
            <a:r>
              <a:rPr lang="cs-CZ" dirty="0"/>
              <a:t>http://www.ingema.net/foto_na_www/hajek-letiste/ruzyne_sever.jpg</a:t>
            </a:r>
          </a:p>
          <a:p>
            <a:pPr indent="0">
              <a:buNone/>
            </a:pPr>
            <a:r>
              <a:rPr lang="cs-CZ" dirty="0"/>
              <a:t>http://www.cashpoint.cz/pics/ruzyne01.jpg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74394011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154</TotalTime>
  <Words>187</Words>
  <Application>Microsoft Office PowerPoint</Application>
  <PresentationFormat>Předvádění na obrazovce (4:3)</PresentationFormat>
  <Paragraphs>64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Human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CITACE, 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</dc:creator>
  <cp:lastModifiedBy>Aleš Polívka</cp:lastModifiedBy>
  <cp:revision>17</cp:revision>
  <dcterms:created xsi:type="dcterms:W3CDTF">2012-03-29T20:53:15Z</dcterms:created>
  <dcterms:modified xsi:type="dcterms:W3CDTF">2012-08-22T20:48:26Z</dcterms:modified>
</cp:coreProperties>
</file>