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9" r:id="rId3"/>
    <p:sldId id="256" r:id="rId4"/>
    <p:sldId id="257" r:id="rId5"/>
    <p:sldId id="266" r:id="rId6"/>
    <p:sldId id="258" r:id="rId7"/>
    <p:sldId id="265" r:id="rId8"/>
    <p:sldId id="259" r:id="rId9"/>
    <p:sldId id="262" r:id="rId10"/>
    <p:sldId id="263" r:id="rId11"/>
    <p:sldId id="264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87" d="100"/>
          <a:sy n="87" d="100"/>
        </p:scale>
        <p:origin x="-147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136503F-E548-449F-874F-FB9404D6432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98167BF-41C0-45F5-9D42-B6F41343C1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301" y="332656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410" y="2204864"/>
            <a:ext cx="5956902" cy="339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882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</a:t>
            </a:r>
            <a:r>
              <a:rPr lang="cs-CZ" dirty="0" smtClean="0"/>
              <a:t>cvičení a otázky určené k zopakování a </a:t>
            </a:r>
            <a:r>
              <a:rPr lang="cs-CZ" smtClean="0"/>
              <a:t>upevnění učiva.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798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UNITED KINGDOM AND THE NORTHERN IRELAND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EXERCISES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701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, </a:t>
            </a: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r>
              <a:rPr lang="cs-CZ" dirty="0" smtClean="0"/>
              <a:t>, Wales and Scotland?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UK and Great </a:t>
            </a:r>
            <a:r>
              <a:rPr lang="cs-CZ" dirty="0" err="1" smtClean="0"/>
              <a:t>Britain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live in </a:t>
            </a:r>
            <a:r>
              <a:rPr lang="cs-CZ" dirty="0" err="1" smtClean="0"/>
              <a:t>the</a:t>
            </a:r>
            <a:r>
              <a:rPr lang="cs-CZ" dirty="0" smtClean="0"/>
              <a:t> UK? </a:t>
            </a:r>
            <a:r>
              <a:rPr lang="cs-CZ" dirty="0" err="1" smtClean="0"/>
              <a:t>Why</a:t>
            </a:r>
            <a:r>
              <a:rPr lang="cs-CZ" dirty="0" smtClean="0"/>
              <a:t>/</a:t>
            </a:r>
            <a:r>
              <a:rPr lang="cs-CZ" dirty="0" err="1" smtClean="0"/>
              <a:t>Why</a:t>
            </a:r>
            <a:r>
              <a:rPr lang="cs-CZ" dirty="0" smtClean="0"/>
              <a:t> not?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flag </a:t>
            </a:r>
            <a:r>
              <a:rPr lang="cs-CZ" dirty="0" err="1" smtClean="0"/>
              <a:t>symbolize</a:t>
            </a:r>
            <a:r>
              <a:rPr lang="cs-CZ" dirty="0" smtClean="0"/>
              <a:t> and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people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510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70000"/>
              </a:lnSpc>
            </a:pPr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 </a:t>
            </a:r>
            <a:r>
              <a:rPr lang="cs-CZ" dirty="0" err="1"/>
              <a:t>football</a:t>
            </a:r>
            <a:r>
              <a:rPr lang="cs-CZ" dirty="0"/>
              <a:t> </a:t>
            </a:r>
            <a:r>
              <a:rPr lang="cs-CZ" dirty="0" err="1" smtClean="0"/>
              <a:t>players</a:t>
            </a:r>
            <a:r>
              <a:rPr lang="cs-CZ" dirty="0" smtClean="0"/>
              <a:t>/team?</a:t>
            </a:r>
            <a:endParaRPr lang="cs-CZ" dirty="0"/>
          </a:p>
          <a:p>
            <a:pPr>
              <a:lnSpc>
                <a:spcPct val="170000"/>
              </a:lnSpc>
            </a:pPr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W. </a:t>
            </a:r>
            <a:r>
              <a:rPr lang="cs-CZ" dirty="0" smtClean="0"/>
              <a:t>Shakespeare and </a:t>
            </a:r>
            <a:r>
              <a:rPr lang="cs-CZ" dirty="0" err="1" smtClean="0"/>
              <a:t>how</a:t>
            </a:r>
            <a:r>
              <a:rPr lang="cs-CZ" dirty="0" smtClean="0"/>
              <a:t>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? </a:t>
            </a:r>
          </a:p>
          <a:p>
            <a:pPr>
              <a:lnSpc>
                <a:spcPct val="17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?</a:t>
            </a:r>
          </a:p>
          <a:p>
            <a:pPr>
              <a:lnSpc>
                <a:spcPct val="170000"/>
              </a:lnSpc>
            </a:pPr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and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70000"/>
              </a:lnSpc>
            </a:pP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tourist</a:t>
            </a:r>
            <a:r>
              <a:rPr lang="cs-CZ" dirty="0" smtClean="0"/>
              <a:t> </a:t>
            </a:r>
            <a:r>
              <a:rPr lang="cs-CZ" dirty="0" err="1" smtClean="0"/>
              <a:t>intesrests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UK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(</a:t>
            </a:r>
            <a:r>
              <a:rPr lang="cs-CZ" dirty="0" err="1" smtClean="0"/>
              <a:t>except</a:t>
            </a:r>
            <a:r>
              <a:rPr lang="cs-CZ" dirty="0" smtClean="0"/>
              <a:t> London)?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95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Queen</a:t>
            </a:r>
            <a:r>
              <a:rPr lang="cs-CZ" dirty="0" smtClean="0">
                <a:solidFill>
                  <a:schemeClr val="accent4"/>
                </a:solidFill>
              </a:rPr>
              <a:t> Elizabeth II</a:t>
            </a:r>
            <a:r>
              <a:rPr lang="cs-CZ" dirty="0" smtClean="0"/>
              <a:t>.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4"/>
                </a:solidFill>
              </a:rPr>
              <a:t>The</a:t>
            </a:r>
            <a:r>
              <a:rPr lang="cs-CZ" dirty="0" smtClean="0">
                <a:solidFill>
                  <a:schemeClr val="accent4"/>
                </a:solidFill>
              </a:rPr>
              <a:t> Buckingham </a:t>
            </a:r>
            <a:r>
              <a:rPr lang="cs-CZ" dirty="0" err="1" smtClean="0">
                <a:solidFill>
                  <a:schemeClr val="accent4"/>
                </a:solidFill>
              </a:rPr>
              <a:t>Palace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en-US" dirty="0" smtClean="0"/>
              <a:t>is </a:t>
            </a:r>
            <a:r>
              <a:rPr lang="en-US" dirty="0"/>
              <a:t>official seat of the </a:t>
            </a:r>
            <a:r>
              <a:rPr lang="en-US" dirty="0" err="1" smtClean="0"/>
              <a:t>Quee</a:t>
            </a:r>
            <a:r>
              <a:rPr lang="cs-CZ" dirty="0" smtClean="0"/>
              <a:t>n</a:t>
            </a:r>
          </a:p>
          <a:p>
            <a:pPr>
              <a:lnSpc>
                <a:spcPct val="150000"/>
              </a:lnSpc>
            </a:pPr>
            <a:r>
              <a:rPr lang="en-US" dirty="0"/>
              <a:t>The </a:t>
            </a:r>
            <a:r>
              <a:rPr lang="en-US" dirty="0" smtClean="0"/>
              <a:t>national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4"/>
                </a:solidFill>
              </a:rPr>
              <a:t>anthem</a:t>
            </a:r>
            <a:r>
              <a:rPr lang="cs-CZ" dirty="0" smtClean="0"/>
              <a:t> </a:t>
            </a:r>
            <a:r>
              <a:rPr lang="en-US" dirty="0" smtClean="0"/>
              <a:t>is </a:t>
            </a:r>
            <a:r>
              <a:rPr lang="en-US" dirty="0"/>
              <a:t>„ Save The </a:t>
            </a:r>
            <a:r>
              <a:rPr lang="en-US" dirty="0" smtClean="0"/>
              <a:t>Queen</a:t>
            </a:r>
            <a:r>
              <a:rPr lang="cs-CZ" dirty="0" smtClean="0"/>
              <a:t>“</a:t>
            </a:r>
          </a:p>
          <a:p>
            <a:pPr>
              <a:lnSpc>
                <a:spcPct val="150000"/>
              </a:lnSpc>
            </a:pPr>
            <a:r>
              <a:rPr lang="en-US" dirty="0"/>
              <a:t>The original inhabitants were </a:t>
            </a:r>
            <a:r>
              <a:rPr lang="en-US" dirty="0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settlers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from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Europe</a:t>
            </a:r>
            <a:r>
              <a:rPr lang="cs-CZ" dirty="0" smtClean="0">
                <a:solidFill>
                  <a:schemeClr val="accent4"/>
                </a:solidFill>
              </a:rPr>
              <a:t>.</a:t>
            </a:r>
            <a:endParaRPr lang="en-US" b="1" dirty="0">
              <a:solidFill>
                <a:schemeClr val="accent4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 </a:t>
            </a:r>
            <a:r>
              <a:rPr lang="cs-CZ" dirty="0" err="1" smtClean="0"/>
              <a:t>means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bacon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err="1" smtClean="0">
                <a:solidFill>
                  <a:schemeClr val="accent4"/>
                </a:solidFill>
              </a:rPr>
              <a:t>beans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err="1" smtClean="0">
                <a:solidFill>
                  <a:schemeClr val="accent4"/>
                </a:solidFill>
              </a:rPr>
              <a:t>eggs</a:t>
            </a:r>
            <a:r>
              <a:rPr lang="cs-CZ" dirty="0" smtClean="0">
                <a:solidFill>
                  <a:schemeClr val="accent4"/>
                </a:solidFill>
              </a:rPr>
              <a:t> and </a:t>
            </a:r>
            <a:r>
              <a:rPr lang="cs-CZ" dirty="0" err="1" smtClean="0">
                <a:solidFill>
                  <a:schemeClr val="accent4"/>
                </a:solidFill>
              </a:rPr>
              <a:t>sausages</a:t>
            </a:r>
            <a:r>
              <a:rPr lang="cs-CZ" dirty="0" smtClean="0">
                <a:solidFill>
                  <a:schemeClr val="accent4"/>
                </a:solidFill>
              </a:rPr>
              <a:t>.</a:t>
            </a:r>
            <a:endParaRPr lang="en-US" dirty="0" smtClean="0">
              <a:solidFill>
                <a:schemeClr val="accent4"/>
              </a:solidFill>
            </a:endParaRPr>
          </a:p>
          <a:p>
            <a:pPr>
              <a:lnSpc>
                <a:spcPct val="150000"/>
              </a:lnSpc>
            </a:pPr>
            <a:endParaRPr lang="en-US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64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Typical is</a:t>
            </a:r>
            <a:r>
              <a:rPr lang="cs-CZ" dirty="0"/>
              <a:t> </a:t>
            </a:r>
            <a:r>
              <a:rPr lang="cs-CZ" dirty="0" err="1">
                <a:solidFill>
                  <a:schemeClr val="accent4"/>
                </a:solidFill>
              </a:rPr>
              <a:t>rainy</a:t>
            </a:r>
            <a:r>
              <a:rPr lang="cs-CZ" dirty="0">
                <a:solidFill>
                  <a:schemeClr val="accent4"/>
                </a:solidFill>
              </a:rPr>
              <a:t> </a:t>
            </a:r>
            <a:r>
              <a:rPr lang="en-US" dirty="0"/>
              <a:t>weather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universities</a:t>
            </a:r>
            <a:r>
              <a:rPr lang="cs-CZ" dirty="0" smtClean="0"/>
              <a:t> are </a:t>
            </a:r>
            <a:r>
              <a:rPr lang="cs-CZ" dirty="0" smtClean="0">
                <a:solidFill>
                  <a:schemeClr val="accent4"/>
                </a:solidFill>
              </a:rPr>
              <a:t>Oxford and Cambridge.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Charles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Queen´s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4"/>
                </a:solidFill>
              </a:rPr>
              <a:t>son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William and </a:t>
            </a:r>
            <a:r>
              <a:rPr lang="cs-CZ" dirty="0" err="1" smtClean="0"/>
              <a:t>Harry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grandsons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UK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constitutional</a:t>
            </a:r>
            <a:r>
              <a:rPr lang="cs-CZ" dirty="0" smtClean="0"/>
              <a:t> monarchy.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England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err="1" smtClean="0">
                <a:solidFill>
                  <a:schemeClr val="accent4"/>
                </a:solidFill>
              </a:rPr>
              <a:t>Scotland,Wales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80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Thy</a:t>
            </a:r>
            <a:r>
              <a:rPr lang="cs-CZ" dirty="0" smtClean="0"/>
              <a:t> symbol </a:t>
            </a:r>
            <a:r>
              <a:rPr lang="cs-CZ" dirty="0" err="1" smtClean="0"/>
              <a:t>of</a:t>
            </a:r>
            <a:r>
              <a:rPr lang="cs-CZ" dirty="0" smtClean="0"/>
              <a:t> Scotland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rose/</a:t>
            </a:r>
            <a:r>
              <a:rPr lang="cs-CZ" dirty="0" err="1" smtClean="0">
                <a:solidFill>
                  <a:schemeClr val="accent4"/>
                </a:solidFill>
              </a:rPr>
              <a:t>thistle</a:t>
            </a:r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grandson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Harry</a:t>
            </a:r>
            <a:r>
              <a:rPr lang="cs-CZ" dirty="0" smtClean="0"/>
              <a:t>/Charles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</a:t>
            </a:r>
            <a:r>
              <a:rPr lang="cs-CZ" dirty="0" err="1" smtClean="0"/>
              <a:t>Lochness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Ireland</a:t>
            </a:r>
            <a:r>
              <a:rPr lang="cs-CZ" dirty="0" smtClean="0"/>
              <a:t>/</a:t>
            </a:r>
            <a:r>
              <a:rPr lang="cs-CZ" dirty="0" smtClean="0">
                <a:solidFill>
                  <a:schemeClr val="accent4"/>
                </a:solidFill>
              </a:rPr>
              <a:t>Scotland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Wales </a:t>
            </a:r>
            <a:r>
              <a:rPr lang="cs-CZ" dirty="0" err="1" smtClean="0"/>
              <a:t>is</a:t>
            </a:r>
            <a:r>
              <a:rPr lang="cs-CZ" dirty="0" smtClean="0"/>
              <a:t> Belfast/ </a:t>
            </a:r>
            <a:r>
              <a:rPr lang="cs-CZ" dirty="0" err="1" smtClean="0">
                <a:solidFill>
                  <a:schemeClr val="accent4"/>
                </a:solidFill>
              </a:rPr>
              <a:t>Cardiff</a:t>
            </a:r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err="1" smtClean="0"/>
              <a:t>Hadrian´s</a:t>
            </a:r>
            <a:r>
              <a:rPr lang="cs-CZ" dirty="0" smtClean="0"/>
              <a:t> Wall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fortified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border</a:t>
            </a:r>
            <a:r>
              <a:rPr lang="cs-CZ" dirty="0" smtClean="0"/>
              <a:t>/</a:t>
            </a:r>
            <a:r>
              <a:rPr lang="cs-CZ" dirty="0" err="1" smtClean="0"/>
              <a:t>remains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Prime </a:t>
            </a:r>
            <a:r>
              <a:rPr lang="cs-CZ" dirty="0" err="1" smtClean="0"/>
              <a:t>Minister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Tony Blair/</a:t>
            </a:r>
            <a:r>
              <a:rPr lang="cs-CZ" dirty="0" smtClean="0">
                <a:solidFill>
                  <a:schemeClr val="accent4"/>
                </a:solidFill>
              </a:rPr>
              <a:t>David </a:t>
            </a:r>
            <a:r>
              <a:rPr lang="cs-CZ" dirty="0" err="1" smtClean="0">
                <a:solidFill>
                  <a:schemeClr val="accent4"/>
                </a:solidFill>
              </a:rPr>
              <a:t>Cameron</a:t>
            </a:r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located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Severn</a:t>
            </a:r>
            <a:r>
              <a:rPr lang="cs-CZ" dirty="0" smtClean="0"/>
              <a:t>/</a:t>
            </a:r>
            <a:r>
              <a:rPr lang="cs-CZ" dirty="0" err="1" smtClean="0">
                <a:solidFill>
                  <a:schemeClr val="accent4"/>
                </a:solidFill>
              </a:rPr>
              <a:t>Thames</a:t>
            </a:r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02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What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/>
              <a:t>?</a:t>
            </a:r>
          </a:p>
        </p:txBody>
      </p:sp>
      <p:pic>
        <p:nvPicPr>
          <p:cNvPr id="1026" name="Picture 2" descr="C:\Users\PC8\AppData\Local\Microsoft\Windows\Temporary Internet Files\Content.IE5\40D7R41B\MP900362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3657600" cy="182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8\AppData\Local\Microsoft\Windows\Temporary Internet Files\Content.IE5\YGQ6CW24\MP9004423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338108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8\AppData\Local\Microsoft\Windows\Temporary Internet Files\Content.IE5\T3JP9317\MP90036281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4556"/>
            <a:ext cx="2764904" cy="150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8\AppData\Local\Microsoft\Windows\Temporary Internet Files\Content.IE5\T3JP9317\MP90044230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39388"/>
            <a:ext cx="3491880" cy="189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80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PC8\Pictures\Londyn pro Terku\DSC0085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90960"/>
            <a:ext cx="3521364" cy="301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8\Pictures\Londyn pro Terku\DSC006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3168352" cy="327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8\Pictures\Londyn pro Terku\DSC0089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61048"/>
            <a:ext cx="3306897" cy="256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0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PC8\Pictures\Londyn pro Terku\DSC0175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475252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8\Pictures\Londyn pro Terku\DSC062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40768"/>
            <a:ext cx="2639566" cy="4577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8\Pictures\Londyn pro Terku\DSC031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431" y="3789040"/>
            <a:ext cx="4752528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044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9" name="Picture 7" descr="C:\Users\PC8\AppData\Local\Microsoft\Windows\Temporary Internet Files\Content.IE5\T3JP9317\MP9004423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94" y="1184657"/>
            <a:ext cx="4124289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731" y="3212976"/>
            <a:ext cx="2095500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C:\Users\PC8\Pictures\Londyn pro Terku\DSC03194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4"/>
            <a:ext cx="3814727" cy="252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3168352" cy="2568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637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333333"/>
                </a:solidFill>
                <a:latin typeface="Lucida Grande"/>
              </a:rPr>
              <a:t>Slide </a:t>
            </a:r>
            <a:r>
              <a:rPr lang="cs-CZ" dirty="0" smtClean="0">
                <a:solidFill>
                  <a:srgbClr val="333333"/>
                </a:solidFill>
                <a:latin typeface="Lucida Grande"/>
              </a:rPr>
              <a:t>3 – 12 Vlastní tvorba</a:t>
            </a:r>
          </a:p>
          <a:p>
            <a:r>
              <a:rPr lang="cs-CZ" dirty="0" smtClean="0">
                <a:solidFill>
                  <a:srgbClr val="333333"/>
                </a:solidFill>
                <a:latin typeface="Lucida Grande"/>
              </a:rPr>
              <a:t>Zdroj </a:t>
            </a:r>
            <a:r>
              <a:rPr lang="cs-CZ" dirty="0">
                <a:solidFill>
                  <a:srgbClr val="333333"/>
                </a:solidFill>
                <a:latin typeface="Lucida Grande"/>
              </a:rPr>
              <a:t>obrázků: </a:t>
            </a: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lvl="1"/>
            <a:r>
              <a:rPr lang="cs-CZ" dirty="0" smtClean="0">
                <a:solidFill>
                  <a:srgbClr val="333333"/>
                </a:solidFill>
                <a:latin typeface="Lucida Grande"/>
              </a:rPr>
              <a:t>www.office.microsoft.com</a:t>
            </a:r>
            <a:endParaRPr lang="cs-CZ" dirty="0">
              <a:solidFill>
                <a:srgbClr val="333333"/>
              </a:solidFill>
              <a:latin typeface="Lucida Grande"/>
            </a:endParaRPr>
          </a:p>
          <a:p>
            <a:pPr lvl="1"/>
            <a:r>
              <a:rPr lang="cs-CZ" dirty="0" smtClean="0">
                <a:solidFill>
                  <a:srgbClr val="333333"/>
                </a:solidFill>
                <a:latin typeface="Lucida Grande"/>
              </a:rPr>
              <a:t>Vlastní zdroje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89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241</TotalTime>
  <Words>369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Prezentace aplikace PowerPoint</vt:lpstr>
      <vt:lpstr>THE UNITED KINGDOM AND THE NORTHERN IRELAND</vt:lpstr>
      <vt:lpstr>Questions</vt:lpstr>
      <vt:lpstr>Questions</vt:lpstr>
      <vt:lpstr>Fill in the gaps</vt:lpstr>
      <vt:lpstr>Fill in the gaps</vt:lpstr>
      <vt:lpstr>Choose correct answer</vt:lpstr>
      <vt:lpstr>What is it? What do you know about it?</vt:lpstr>
      <vt:lpstr>What is it? What do you know about it?</vt:lpstr>
      <vt:lpstr>What is it? What do you know about it?</vt:lpstr>
      <vt:lpstr>What is it?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UNITED KINGDOM</dc:title>
  <dc:creator>PC8</dc:creator>
  <cp:lastModifiedBy>PETŘIKOVOVÁ Tereza</cp:lastModifiedBy>
  <cp:revision>33</cp:revision>
  <dcterms:created xsi:type="dcterms:W3CDTF">2013-01-02T20:14:29Z</dcterms:created>
  <dcterms:modified xsi:type="dcterms:W3CDTF">2013-11-07T13:10:01Z</dcterms:modified>
</cp:coreProperties>
</file>