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5" r:id="rId3"/>
    <p:sldId id="257" r:id="rId4"/>
    <p:sldId id="258" r:id="rId5"/>
    <p:sldId id="259" r:id="rId6"/>
    <p:sldId id="270" r:id="rId7"/>
    <p:sldId id="260" r:id="rId8"/>
    <p:sldId id="261" r:id="rId9"/>
    <p:sldId id="271" r:id="rId10"/>
    <p:sldId id="263" r:id="rId11"/>
    <p:sldId id="272" r:id="rId12"/>
    <p:sldId id="262" r:id="rId13"/>
    <p:sldId id="265" r:id="rId14"/>
    <p:sldId id="266" r:id="rId15"/>
    <p:sldId id="273" r:id="rId16"/>
    <p:sldId id="268" r:id="rId17"/>
    <p:sldId id="269" r:id="rId18"/>
    <p:sldId id="274" r:id="rId19"/>
    <p:sldId id="267" r:id="rId20"/>
    <p:sldId id="26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71" autoAdjust="0"/>
  </p:normalViewPr>
  <p:slideViewPr>
    <p:cSldViewPr>
      <p:cViewPr>
        <p:scale>
          <a:sx n="77" d="100"/>
          <a:sy n="77" d="100"/>
        </p:scale>
        <p:origin x="-121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F144532-BCF3-49C6-8836-0C7B7F88F5B1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322A945-3264-4307-A14C-3C5FE673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new-york-socha-svobody-115626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470" y="25496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914" y="2276872"/>
            <a:ext cx="5953398" cy="3270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382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00808"/>
            <a:ext cx="7467600" cy="4773144"/>
          </a:xfrm>
        </p:spPr>
        <p:txBody>
          <a:bodyPr/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632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4873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3140968"/>
            <a:ext cx="6172200" cy="1894362"/>
          </a:xfrm>
        </p:spPr>
        <p:txBody>
          <a:bodyPr/>
          <a:lstStyle/>
          <a:p>
            <a:r>
              <a:rPr lang="cs-CZ" dirty="0" smtClean="0"/>
              <a:t>THE UNITED STATES OF AMERICA</a:t>
            </a:r>
            <a:endParaRPr lang="cs-CZ" dirty="0"/>
          </a:p>
        </p:txBody>
      </p:sp>
      <p:pic>
        <p:nvPicPr>
          <p:cNvPr id="3" name="Obrázek 2" descr="new-york-115626_6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75856" y="1052736"/>
            <a:ext cx="3384376" cy="2538282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419249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CONTENT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BASIC INFORMATION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GEOGRAPHY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SOME FACTS OF HISTORY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AMERICAN FLAG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LIVING IN THE USA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PLACES TO VISIT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FAMOUS PEOPLE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379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INFORMATION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Federation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50 </a:t>
            </a:r>
            <a:r>
              <a:rPr lang="cs-CZ" dirty="0" err="1" smtClean="0"/>
              <a:t>states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Type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governement</a:t>
            </a:r>
            <a:r>
              <a:rPr lang="cs-CZ" dirty="0" smtClean="0"/>
              <a:t>: </a:t>
            </a:r>
            <a:r>
              <a:rPr lang="cs-CZ" dirty="0" err="1" smtClean="0"/>
              <a:t>representational</a:t>
            </a:r>
            <a:r>
              <a:rPr lang="cs-CZ" dirty="0" smtClean="0"/>
              <a:t> </a:t>
            </a:r>
            <a:r>
              <a:rPr lang="cs-CZ" dirty="0" err="1" smtClean="0"/>
              <a:t>federal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, </a:t>
            </a:r>
            <a:r>
              <a:rPr lang="cs-CZ" dirty="0" err="1" smtClean="0"/>
              <a:t>based</a:t>
            </a:r>
            <a:r>
              <a:rPr lang="cs-CZ" dirty="0" smtClean="0"/>
              <a:t> on </a:t>
            </a:r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constitution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H</a:t>
            </a:r>
            <a:r>
              <a:rPr lang="cs-CZ" dirty="0" err="1" smtClean="0"/>
              <a:t>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president </a:t>
            </a:r>
            <a:r>
              <a:rPr lang="cs-CZ" dirty="0" err="1" smtClean="0"/>
              <a:t>Barak</a:t>
            </a:r>
            <a:r>
              <a:rPr lang="cs-CZ" dirty="0" smtClean="0"/>
              <a:t> Obama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is</a:t>
            </a:r>
            <a:r>
              <a:rPr lang="cs-CZ" dirty="0" smtClean="0"/>
              <a:t> Washington D.C.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About</a:t>
            </a:r>
            <a:r>
              <a:rPr lang="cs-CZ" dirty="0" smtClean="0"/>
              <a:t> 300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inhabitants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8789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INFORMATION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87375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Many </a:t>
            </a:r>
            <a:r>
              <a:rPr lang="cs-CZ" dirty="0" err="1" smtClean="0"/>
              <a:t>nationalities</a:t>
            </a:r>
            <a:r>
              <a:rPr lang="cs-CZ" dirty="0" smtClean="0"/>
              <a:t> live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Because</a:t>
            </a:r>
            <a:r>
              <a:rPr lang="cs-CZ" dirty="0" smtClean="0"/>
              <a:t> of </a:t>
            </a:r>
            <a:r>
              <a:rPr lang="cs-CZ" dirty="0" err="1" smtClean="0"/>
              <a:t>immigration</a:t>
            </a:r>
            <a:r>
              <a:rPr lang="cs-CZ" dirty="0" smtClean="0"/>
              <a:t>, </a:t>
            </a:r>
            <a:r>
              <a:rPr lang="cs-CZ" dirty="0" err="1" smtClean="0"/>
              <a:t>historic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Official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languages</a:t>
            </a:r>
            <a:r>
              <a:rPr lang="cs-CZ" dirty="0" smtClean="0"/>
              <a:t> are </a:t>
            </a:r>
            <a:r>
              <a:rPr lang="cs-CZ" dirty="0" err="1" smtClean="0"/>
              <a:t>spoken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Religion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freedom</a:t>
            </a:r>
            <a:r>
              <a:rPr lang="cs-CZ" dirty="0" smtClean="0"/>
              <a:t> of religion are </a:t>
            </a:r>
            <a:r>
              <a:rPr lang="cs-CZ" dirty="0" err="1" smtClean="0"/>
              <a:t>extremely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GEOGRAPHY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USA </a:t>
            </a:r>
            <a:r>
              <a:rPr lang="cs-CZ" dirty="0" err="1" smtClean="0"/>
              <a:t>spreads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whole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 America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Atlantic</a:t>
            </a:r>
            <a:r>
              <a:rPr lang="cs-CZ" dirty="0" smtClean="0"/>
              <a:t> </a:t>
            </a:r>
            <a:r>
              <a:rPr lang="cs-CZ" dirty="0" err="1" smtClean="0"/>
              <a:t>coast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east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coast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Neighbours</a:t>
            </a:r>
            <a:r>
              <a:rPr lang="cs-CZ" dirty="0" smtClean="0"/>
              <a:t>: </a:t>
            </a:r>
            <a:r>
              <a:rPr lang="cs-CZ" dirty="0" err="1" smtClean="0"/>
              <a:t>Canada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, </a:t>
            </a:r>
            <a:r>
              <a:rPr lang="cs-CZ" dirty="0" err="1" smtClean="0"/>
              <a:t>Mexico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USA </a:t>
            </a:r>
            <a:r>
              <a:rPr lang="cs-CZ" dirty="0" err="1" smtClean="0"/>
              <a:t>includes</a:t>
            </a:r>
            <a:r>
              <a:rPr lang="cs-CZ" dirty="0" smtClean="0"/>
              <a:t> </a:t>
            </a:r>
            <a:r>
              <a:rPr lang="cs-CZ" dirty="0" err="1" smtClean="0"/>
              <a:t>Alaska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 and </a:t>
            </a:r>
            <a:r>
              <a:rPr lang="cs-CZ" dirty="0" err="1" smtClean="0"/>
              <a:t>Hawai</a:t>
            </a:r>
            <a:r>
              <a:rPr lang="cs-CZ" dirty="0" smtClean="0"/>
              <a:t> </a:t>
            </a:r>
            <a:r>
              <a:rPr lang="cs-CZ" dirty="0" err="1" smtClean="0"/>
              <a:t>islands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Varied</a:t>
            </a:r>
            <a:r>
              <a:rPr lang="cs-CZ" dirty="0" smtClean="0"/>
              <a:t> </a:t>
            </a:r>
            <a:r>
              <a:rPr lang="cs-CZ" dirty="0" err="1" smtClean="0"/>
              <a:t>landscape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47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GEOGRAPHY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quite</a:t>
            </a:r>
            <a:r>
              <a:rPr lang="cs-CZ" dirty="0" smtClean="0"/>
              <a:t> </a:t>
            </a:r>
            <a:r>
              <a:rPr lang="cs-CZ" dirty="0" err="1" smtClean="0"/>
              <a:t>mountainous</a:t>
            </a:r>
            <a:r>
              <a:rPr lang="cs-CZ" dirty="0" smtClean="0"/>
              <a:t> – Sierra Nevada, the </a:t>
            </a:r>
            <a:r>
              <a:rPr lang="cs-CZ" dirty="0" err="1" smtClean="0"/>
              <a:t>Cascade</a:t>
            </a:r>
            <a:r>
              <a:rPr lang="cs-CZ" dirty="0" smtClean="0"/>
              <a:t> </a:t>
            </a:r>
            <a:r>
              <a:rPr lang="cs-CZ" dirty="0" err="1" smtClean="0"/>
              <a:t>Range</a:t>
            </a:r>
            <a:r>
              <a:rPr lang="cs-CZ" dirty="0" smtClean="0"/>
              <a:t>, </a:t>
            </a:r>
            <a:r>
              <a:rPr lang="cs-CZ" dirty="0" err="1" smtClean="0"/>
              <a:t>Cordilleras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East</a:t>
            </a:r>
            <a:r>
              <a:rPr lang="cs-CZ" dirty="0" smtClean="0"/>
              <a:t> </a:t>
            </a:r>
            <a:r>
              <a:rPr lang="cs-CZ" dirty="0" err="1" smtClean="0"/>
              <a:t>countains</a:t>
            </a:r>
            <a:r>
              <a:rPr lang="cs-CZ" dirty="0" smtClean="0"/>
              <a:t> </a:t>
            </a:r>
            <a:r>
              <a:rPr lang="cs-CZ" dirty="0" err="1" smtClean="0"/>
              <a:t>plateaus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lowlands</a:t>
            </a:r>
            <a:r>
              <a:rPr lang="cs-CZ" dirty="0" smtClean="0"/>
              <a:t> – </a:t>
            </a:r>
            <a:r>
              <a:rPr lang="cs-CZ" dirty="0" err="1" smtClean="0"/>
              <a:t>Mississipi</a:t>
            </a:r>
            <a:r>
              <a:rPr lang="cs-CZ" dirty="0" smtClean="0"/>
              <a:t> </a:t>
            </a:r>
            <a:r>
              <a:rPr lang="cs-CZ" dirty="0" err="1" smtClean="0"/>
              <a:t>lowlands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peak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Kinley</a:t>
            </a:r>
            <a:r>
              <a:rPr lang="cs-CZ" dirty="0" smtClean="0"/>
              <a:t> 6194 m. (</a:t>
            </a:r>
            <a:r>
              <a:rPr lang="cs-CZ" dirty="0" err="1" smtClean="0"/>
              <a:t>Alaska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Alaska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the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very </a:t>
            </a:r>
            <a:r>
              <a:rPr lang="cs-CZ" dirty="0" err="1" smtClean="0"/>
              <a:t>rich</a:t>
            </a:r>
            <a:r>
              <a:rPr lang="cs-CZ" dirty="0" smtClean="0"/>
              <a:t> in </a:t>
            </a:r>
            <a:r>
              <a:rPr lang="cs-CZ" dirty="0" err="1" smtClean="0"/>
              <a:t>mineral</a:t>
            </a:r>
            <a:r>
              <a:rPr lang="cs-CZ" dirty="0" smtClean="0"/>
              <a:t> </a:t>
            </a:r>
            <a:r>
              <a:rPr lang="cs-CZ" dirty="0" err="1" smtClean="0"/>
              <a:t>resources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Longest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Mississippi,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rivers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Colorado,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Misouri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638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GEOGRAPHY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  <a:r>
              <a:rPr lang="cs-CZ" dirty="0" err="1" smtClean="0"/>
              <a:t>lakes</a:t>
            </a:r>
            <a:r>
              <a:rPr lang="cs-CZ" dirty="0" smtClean="0"/>
              <a:t> are on the </a:t>
            </a:r>
            <a:r>
              <a:rPr lang="cs-CZ" dirty="0" err="1" smtClean="0"/>
              <a:t>borders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 – </a:t>
            </a:r>
            <a:r>
              <a:rPr lang="cs-CZ" dirty="0" err="1" smtClean="0"/>
              <a:t>Lake</a:t>
            </a:r>
            <a:r>
              <a:rPr lang="cs-CZ" dirty="0" smtClean="0"/>
              <a:t> Superior, </a:t>
            </a:r>
            <a:r>
              <a:rPr lang="cs-CZ" dirty="0" err="1" smtClean="0"/>
              <a:t>Lake</a:t>
            </a:r>
            <a:r>
              <a:rPr lang="cs-CZ" dirty="0" smtClean="0"/>
              <a:t> Michigan, </a:t>
            </a:r>
            <a:r>
              <a:rPr lang="cs-CZ" dirty="0" err="1" smtClean="0"/>
              <a:t>Lake</a:t>
            </a:r>
            <a:r>
              <a:rPr lang="cs-CZ" dirty="0" smtClean="0"/>
              <a:t> Ontario…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parks</a:t>
            </a:r>
            <a:r>
              <a:rPr lang="cs-CZ" dirty="0" smtClean="0"/>
              <a:t>: </a:t>
            </a:r>
            <a:r>
              <a:rPr lang="cs-CZ" dirty="0" err="1" smtClean="0"/>
              <a:t>Yellowstone</a:t>
            </a:r>
            <a:r>
              <a:rPr lang="cs-CZ" dirty="0" smtClean="0"/>
              <a:t>, Grand </a:t>
            </a:r>
            <a:r>
              <a:rPr lang="cs-CZ" dirty="0" err="1" smtClean="0"/>
              <a:t>Canyon</a:t>
            </a:r>
            <a:r>
              <a:rPr lang="cs-CZ" dirty="0" smtClean="0"/>
              <a:t>, </a:t>
            </a:r>
            <a:r>
              <a:rPr lang="cs-CZ" dirty="0" err="1" smtClean="0"/>
              <a:t>Sequoia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Death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 </a:t>
            </a:r>
            <a:r>
              <a:rPr lang="cs-CZ" dirty="0" err="1" smtClean="0"/>
              <a:t>Dessert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the </a:t>
            </a:r>
            <a:r>
              <a:rPr lang="cs-CZ" dirty="0" err="1" smtClean="0"/>
              <a:t>hottest</a:t>
            </a:r>
            <a:r>
              <a:rPr lang="cs-CZ" dirty="0" smtClean="0"/>
              <a:t>, </a:t>
            </a:r>
            <a:r>
              <a:rPr lang="cs-CZ" dirty="0" err="1" smtClean="0"/>
              <a:t>lowest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driest</a:t>
            </a:r>
            <a:r>
              <a:rPr lang="cs-CZ" dirty="0" smtClean="0"/>
              <a:t> area in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America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Climate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varied</a:t>
            </a:r>
            <a:r>
              <a:rPr lang="cs-CZ" dirty="0" smtClean="0"/>
              <a:t>. </a:t>
            </a:r>
            <a:r>
              <a:rPr lang="cs-CZ" dirty="0" err="1" smtClean="0"/>
              <a:t>From</a:t>
            </a:r>
            <a:r>
              <a:rPr lang="cs-CZ" dirty="0" smtClean="0"/>
              <a:t> the </a:t>
            </a:r>
            <a:r>
              <a:rPr lang="cs-CZ" dirty="0" err="1" smtClean="0"/>
              <a:t>artic</a:t>
            </a:r>
            <a:r>
              <a:rPr lang="cs-CZ" dirty="0" smtClean="0"/>
              <a:t> </a:t>
            </a:r>
            <a:r>
              <a:rPr lang="cs-CZ" dirty="0" err="1" smtClean="0"/>
              <a:t>climate</a:t>
            </a:r>
            <a:r>
              <a:rPr lang="cs-CZ" dirty="0" smtClean="0"/>
              <a:t> in the </a:t>
            </a:r>
            <a:r>
              <a:rPr lang="cs-CZ" dirty="0" err="1" smtClean="0"/>
              <a:t>north</a:t>
            </a:r>
            <a:r>
              <a:rPr lang="cs-CZ" dirty="0" smtClean="0"/>
              <a:t> to the </a:t>
            </a:r>
            <a:r>
              <a:rPr lang="cs-CZ" dirty="0" err="1" smtClean="0"/>
              <a:t>subtropical</a:t>
            </a:r>
            <a:r>
              <a:rPr lang="cs-CZ" dirty="0" smtClean="0"/>
              <a:t> </a:t>
            </a:r>
            <a:r>
              <a:rPr lang="cs-CZ" dirty="0" err="1" smtClean="0"/>
              <a:t>climate</a:t>
            </a:r>
            <a:r>
              <a:rPr lang="cs-CZ" dirty="0" smtClean="0"/>
              <a:t> in the </a:t>
            </a:r>
            <a:r>
              <a:rPr lang="cs-CZ" dirty="0" err="1" smtClean="0"/>
              <a:t>south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SOME FACTS OF 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99176" cy="487375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Until</a:t>
            </a:r>
            <a:r>
              <a:rPr lang="cs-CZ" dirty="0" smtClean="0"/>
              <a:t> the 15</a:t>
            </a:r>
            <a:r>
              <a:rPr lang="cs-CZ" baseline="30000" dirty="0" smtClean="0"/>
              <a:t>th </a:t>
            </a:r>
            <a:r>
              <a:rPr lang="cs-CZ" dirty="0" err="1" smtClean="0"/>
              <a:t>century</a:t>
            </a:r>
            <a:r>
              <a:rPr lang="cs-CZ" dirty="0" smtClean="0"/>
              <a:t> the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inhabitants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the „</a:t>
            </a:r>
            <a:r>
              <a:rPr lang="cs-CZ" dirty="0" err="1" smtClean="0"/>
              <a:t>Indians</a:t>
            </a:r>
            <a:r>
              <a:rPr lang="cs-CZ" dirty="0" smtClean="0"/>
              <a:t>“ 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Native</a:t>
            </a:r>
            <a:r>
              <a:rPr lang="cs-CZ" dirty="0" smtClean="0"/>
              <a:t> </a:t>
            </a:r>
            <a:r>
              <a:rPr lang="cs-CZ" dirty="0" err="1" smtClean="0"/>
              <a:t>Americans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Asia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incorent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Indians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Christopher </a:t>
            </a:r>
            <a:r>
              <a:rPr lang="cs-CZ" dirty="0" err="1" smtClean="0"/>
              <a:t>Columbus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discovered</a:t>
            </a:r>
            <a:r>
              <a:rPr lang="cs-CZ" dirty="0" smtClean="0"/>
              <a:t> America in 1492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He </a:t>
            </a:r>
            <a:r>
              <a:rPr lang="cs-CZ" dirty="0" err="1" smtClean="0"/>
              <a:t>thought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he </a:t>
            </a:r>
            <a:r>
              <a:rPr lang="cs-CZ" dirty="0" err="1" smtClean="0"/>
              <a:t>is</a:t>
            </a:r>
            <a:r>
              <a:rPr lang="cs-CZ" dirty="0" smtClean="0"/>
              <a:t> in Indian </a:t>
            </a:r>
            <a:r>
              <a:rPr lang="cs-CZ" dirty="0" err="1" smtClean="0"/>
              <a:t>coast</a:t>
            </a:r>
            <a:r>
              <a:rPr lang="cs-CZ" dirty="0" smtClean="0"/>
              <a:t> of </a:t>
            </a:r>
            <a:r>
              <a:rPr lang="cs-CZ" dirty="0" err="1" smtClean="0"/>
              <a:t>Asia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009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SOME FACTS OF 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America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italian</a:t>
            </a:r>
            <a:r>
              <a:rPr lang="cs-CZ" dirty="0" smtClean="0"/>
              <a:t> </a:t>
            </a:r>
            <a:r>
              <a:rPr lang="cs-CZ" dirty="0" err="1" smtClean="0"/>
              <a:t>explorer</a:t>
            </a:r>
            <a:r>
              <a:rPr lang="cs-CZ" dirty="0" smtClean="0"/>
              <a:t> </a:t>
            </a:r>
            <a:r>
              <a:rPr lang="cs-CZ" dirty="0" err="1" smtClean="0"/>
              <a:t>Amerigo</a:t>
            </a:r>
            <a:r>
              <a:rPr lang="cs-CZ" dirty="0" smtClean="0"/>
              <a:t> </a:t>
            </a:r>
            <a:r>
              <a:rPr lang="cs-CZ" dirty="0" err="1" smtClean="0"/>
              <a:t>Vespuci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Pilgrim</a:t>
            </a:r>
            <a:r>
              <a:rPr lang="cs-CZ" dirty="0" smtClean="0"/>
              <a:t> </a:t>
            </a:r>
            <a:r>
              <a:rPr lang="cs-CZ" dirty="0" err="1" smtClean="0"/>
              <a:t>fathers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group</a:t>
            </a:r>
            <a:r>
              <a:rPr lang="cs-CZ" dirty="0" smtClean="0"/>
              <a:t> of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Puritans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celebrated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harvest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feast</a:t>
            </a:r>
            <a:r>
              <a:rPr lang="cs-CZ" dirty="0" smtClean="0"/>
              <a:t> od </a:t>
            </a:r>
            <a:r>
              <a:rPr lang="cs-CZ" dirty="0" err="1" smtClean="0"/>
              <a:t>thanksgiving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first</a:t>
            </a:r>
            <a:r>
              <a:rPr lang="cs-CZ" dirty="0" smtClean="0"/>
              <a:t> president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George</a:t>
            </a:r>
            <a:r>
              <a:rPr lang="cs-CZ" dirty="0" smtClean="0"/>
              <a:t> Washington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AMERICAN FLAG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Consists</a:t>
            </a:r>
            <a:r>
              <a:rPr lang="cs-CZ" sz="2600" dirty="0" smtClean="0"/>
              <a:t> of </a:t>
            </a:r>
            <a:r>
              <a:rPr lang="cs-CZ" sz="2600" dirty="0" err="1" smtClean="0"/>
              <a:t>two</a:t>
            </a:r>
            <a:r>
              <a:rPr lang="cs-CZ" sz="2600" dirty="0" smtClean="0"/>
              <a:t> </a:t>
            </a:r>
            <a:r>
              <a:rPr lang="cs-CZ" sz="2600" dirty="0" err="1" smtClean="0"/>
              <a:t>oblongs</a:t>
            </a:r>
            <a:endParaRPr lang="cs-CZ" sz="2600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Smaller</a:t>
            </a:r>
            <a:r>
              <a:rPr lang="cs-CZ" dirty="0" smtClean="0"/>
              <a:t> </a:t>
            </a:r>
            <a:r>
              <a:rPr lang="cs-CZ" dirty="0" err="1" smtClean="0"/>
              <a:t>oblong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50 </a:t>
            </a:r>
            <a:r>
              <a:rPr lang="cs-CZ" dirty="0" err="1" smtClean="0"/>
              <a:t>stars</a:t>
            </a:r>
            <a:r>
              <a:rPr lang="cs-CZ" dirty="0" smtClean="0"/>
              <a:t> </a:t>
            </a:r>
            <a:r>
              <a:rPr lang="cs-CZ" dirty="0" err="1" smtClean="0"/>
              <a:t>symbolizing</a:t>
            </a:r>
            <a:r>
              <a:rPr lang="cs-CZ" dirty="0" smtClean="0"/>
              <a:t> 50 </a:t>
            </a:r>
            <a:r>
              <a:rPr lang="cs-CZ" dirty="0" err="1" smtClean="0"/>
              <a:t>states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Bigger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6 </a:t>
            </a:r>
            <a:r>
              <a:rPr lang="cs-CZ" dirty="0" err="1" smtClean="0"/>
              <a:t>white</a:t>
            </a:r>
            <a:r>
              <a:rPr lang="cs-CZ" dirty="0" smtClean="0"/>
              <a:t> and 7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stripes</a:t>
            </a:r>
            <a:r>
              <a:rPr lang="cs-CZ" dirty="0" smtClean="0"/>
              <a:t> </a:t>
            </a:r>
            <a:r>
              <a:rPr lang="cs-CZ" dirty="0" err="1" smtClean="0"/>
              <a:t>symbolizing</a:t>
            </a:r>
            <a:r>
              <a:rPr lang="cs-CZ" dirty="0" smtClean="0"/>
              <a:t> the </a:t>
            </a:r>
            <a:r>
              <a:rPr lang="cs-CZ" dirty="0" err="1" smtClean="0"/>
              <a:t>original</a:t>
            </a:r>
            <a:r>
              <a:rPr lang="cs-CZ" dirty="0" smtClean="0"/>
              <a:t> 13 </a:t>
            </a:r>
            <a:r>
              <a:rPr lang="cs-CZ" dirty="0" err="1" smtClean="0"/>
              <a:t>colonies</a:t>
            </a:r>
            <a:r>
              <a:rPr lang="cs-CZ" dirty="0" smtClean="0"/>
              <a:t>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8" y="1700808"/>
            <a:ext cx="3657600" cy="457200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0">
              <a:lnSpc>
                <a:spcPct val="160000"/>
              </a:lnSpc>
              <a:buClr>
                <a:srgbClr val="FE8637"/>
              </a:buClr>
            </a:pP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American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anthem 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Star-</a:t>
            </a:r>
            <a:r>
              <a:rPr lang="cs-CZ" dirty="0" err="1">
                <a:solidFill>
                  <a:prstClr val="black"/>
                </a:solidFill>
              </a:rPr>
              <a:t>Spangled</a:t>
            </a:r>
            <a:r>
              <a:rPr lang="cs-CZ" dirty="0">
                <a:solidFill>
                  <a:prstClr val="black"/>
                </a:solidFill>
              </a:rPr>
              <a:t> Banner</a:t>
            </a:r>
            <a:r>
              <a:rPr lang="cs-CZ" dirty="0" smtClean="0">
                <a:solidFill>
                  <a:prstClr val="black"/>
                </a:solidFill>
              </a:rPr>
              <a:t>em, </a:t>
            </a:r>
            <a:r>
              <a:rPr lang="cs-CZ" dirty="0" err="1">
                <a:solidFill>
                  <a:prstClr val="black"/>
                </a:solidFill>
              </a:rPr>
              <a:t>was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written</a:t>
            </a:r>
            <a:r>
              <a:rPr lang="cs-CZ" dirty="0">
                <a:solidFill>
                  <a:prstClr val="black"/>
                </a:solidFill>
              </a:rPr>
              <a:t> in 1814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PC8\AppData\Local\Microsoft\Windows\Temporary Internet Files\Content.IE5\P6IDC1NT\MP9004009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033159" y="663582"/>
            <a:ext cx="2534064" cy="31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65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LIVING IN THE USA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currency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USA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dollar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Americans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watching</a:t>
            </a:r>
            <a:r>
              <a:rPr lang="cs-CZ" dirty="0" smtClean="0"/>
              <a:t> TV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are a lot of TV </a:t>
            </a:r>
            <a:r>
              <a:rPr lang="cs-CZ" dirty="0" err="1" smtClean="0"/>
              <a:t>programmes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newspaper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USA </a:t>
            </a:r>
            <a:r>
              <a:rPr lang="cs-CZ" dirty="0" err="1" smtClean="0"/>
              <a:t>Today</a:t>
            </a:r>
            <a:r>
              <a:rPr lang="cs-CZ" dirty="0" smtClean="0"/>
              <a:t>, New York </a:t>
            </a:r>
            <a:r>
              <a:rPr lang="cs-CZ" dirty="0" err="1" smtClean="0"/>
              <a:t>Times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Washington Post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Most </a:t>
            </a:r>
            <a:r>
              <a:rPr lang="cs-CZ" dirty="0" err="1" smtClean="0"/>
              <a:t>Americans</a:t>
            </a:r>
            <a:r>
              <a:rPr lang="cs-CZ" dirty="0" smtClean="0"/>
              <a:t> </a:t>
            </a:r>
            <a:r>
              <a:rPr lang="cs-CZ" dirty="0" err="1" smtClean="0"/>
              <a:t>enjoy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smtClean="0"/>
              <a:t>Baseball, </a:t>
            </a:r>
            <a:r>
              <a:rPr lang="cs-CZ" dirty="0" err="1" smtClean="0"/>
              <a:t>Football</a:t>
            </a:r>
            <a:r>
              <a:rPr lang="cs-CZ" dirty="0" smtClean="0"/>
              <a:t>, </a:t>
            </a:r>
            <a:r>
              <a:rPr lang="cs-CZ" dirty="0" err="1" smtClean="0"/>
              <a:t>Ice</a:t>
            </a:r>
            <a:r>
              <a:rPr lang="cs-CZ" dirty="0" smtClean="0"/>
              <a:t>-</a:t>
            </a:r>
            <a:r>
              <a:rPr lang="cs-CZ" dirty="0" err="1" smtClean="0"/>
              <a:t>Hockey</a:t>
            </a:r>
            <a:r>
              <a:rPr lang="cs-CZ" dirty="0" smtClean="0"/>
              <a:t>, Basketball, </a:t>
            </a:r>
            <a:r>
              <a:rPr lang="cs-CZ" dirty="0" err="1" smtClean="0"/>
              <a:t>Soccer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8637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LIVING IN THE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fast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popular</a:t>
            </a:r>
            <a:r>
              <a:rPr lang="cs-CZ" dirty="0" smtClean="0"/>
              <a:t> in </a:t>
            </a:r>
            <a:r>
              <a:rPr lang="cs-CZ" dirty="0" err="1" smtClean="0"/>
              <a:t>every</a:t>
            </a:r>
            <a:r>
              <a:rPr lang="cs-CZ" dirty="0" smtClean="0"/>
              <a:t> country of the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Typical</a:t>
            </a:r>
            <a:r>
              <a:rPr lang="cs-CZ" dirty="0" smtClean="0"/>
              <a:t> are </a:t>
            </a:r>
            <a:r>
              <a:rPr lang="cs-CZ" dirty="0" err="1" smtClean="0"/>
              <a:t>hamburgers</a:t>
            </a:r>
            <a:r>
              <a:rPr lang="cs-CZ" dirty="0" smtClean="0"/>
              <a:t>, </a:t>
            </a:r>
            <a:r>
              <a:rPr lang="cs-CZ" dirty="0" err="1" smtClean="0"/>
              <a:t>hot</a:t>
            </a:r>
            <a:r>
              <a:rPr lang="cs-CZ" dirty="0" smtClean="0"/>
              <a:t> </a:t>
            </a:r>
            <a:r>
              <a:rPr lang="cs-CZ" dirty="0" err="1" smtClean="0"/>
              <a:t>dogs</a:t>
            </a:r>
            <a:r>
              <a:rPr lang="cs-CZ" dirty="0" smtClean="0"/>
              <a:t>, chips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smtClean="0">
                <a:solidFill>
                  <a:prstClr val="black"/>
                </a:solidFill>
              </a:rPr>
              <a:t>In </a:t>
            </a:r>
            <a:r>
              <a:rPr lang="cs-CZ" dirty="0" err="1" smtClean="0">
                <a:solidFill>
                  <a:prstClr val="black"/>
                </a:solidFill>
              </a:rPr>
              <a:t>American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restaurants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you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can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eat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all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kinds</a:t>
            </a:r>
            <a:r>
              <a:rPr lang="cs-CZ" dirty="0" smtClean="0">
                <a:solidFill>
                  <a:prstClr val="black"/>
                </a:solidFill>
              </a:rPr>
              <a:t> of food </a:t>
            </a:r>
            <a:r>
              <a:rPr lang="cs-CZ" dirty="0" err="1" smtClean="0">
                <a:solidFill>
                  <a:prstClr val="black"/>
                </a:solidFill>
              </a:rPr>
              <a:t>from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different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countries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not </a:t>
            </a:r>
            <a:r>
              <a:rPr lang="cs-CZ" dirty="0" err="1" smtClean="0">
                <a:solidFill>
                  <a:prstClr val="black"/>
                </a:solidFill>
              </a:rPr>
              <a:t>possible</a:t>
            </a:r>
            <a:r>
              <a:rPr lang="cs-CZ" dirty="0" smtClean="0">
                <a:solidFill>
                  <a:prstClr val="black"/>
                </a:solidFill>
              </a:rPr>
              <a:t> to </a:t>
            </a:r>
            <a:r>
              <a:rPr lang="cs-CZ" dirty="0" err="1" smtClean="0">
                <a:solidFill>
                  <a:prstClr val="black"/>
                </a:solidFill>
              </a:rPr>
              <a:t>buy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alcohol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until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y</a:t>
            </a:r>
            <a:r>
              <a:rPr lang="cs-CZ" dirty="0" err="1" smtClean="0">
                <a:solidFill>
                  <a:prstClr val="black"/>
                </a:solidFill>
              </a:rPr>
              <a:t>ou</a:t>
            </a:r>
            <a:r>
              <a:rPr lang="cs-CZ" dirty="0" smtClean="0">
                <a:solidFill>
                  <a:prstClr val="black"/>
                </a:solidFill>
              </a:rPr>
              <a:t> are 21 </a:t>
            </a: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American</a:t>
            </a:r>
            <a:r>
              <a:rPr lang="cs-CZ" dirty="0" smtClean="0">
                <a:solidFill>
                  <a:prstClr val="black"/>
                </a:solidFill>
              </a:rPr>
              <a:t> music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very </a:t>
            </a:r>
            <a:r>
              <a:rPr lang="cs-CZ" dirty="0" err="1" smtClean="0">
                <a:solidFill>
                  <a:prstClr val="black"/>
                </a:solidFill>
              </a:rPr>
              <a:t>popular</a:t>
            </a:r>
            <a:r>
              <a:rPr lang="cs-CZ" dirty="0" smtClean="0">
                <a:solidFill>
                  <a:prstClr val="black"/>
                </a:solidFill>
              </a:rPr>
              <a:t> and has a long </a:t>
            </a:r>
            <a:r>
              <a:rPr lang="cs-CZ" dirty="0" err="1" smtClean="0">
                <a:solidFill>
                  <a:prstClr val="black"/>
                </a:solidFill>
              </a:rPr>
              <a:t>tradition</a:t>
            </a: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26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LIVING IN THE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smtClean="0">
                <a:solidFill>
                  <a:prstClr val="black"/>
                </a:solidFill>
              </a:rPr>
              <a:t>Elvis </a:t>
            </a:r>
            <a:r>
              <a:rPr lang="cs-CZ" dirty="0" err="1" smtClean="0">
                <a:solidFill>
                  <a:prstClr val="black"/>
                </a:solidFill>
              </a:rPr>
              <a:t>Presley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was</a:t>
            </a:r>
            <a:r>
              <a:rPr lang="cs-CZ" dirty="0" smtClean="0">
                <a:solidFill>
                  <a:prstClr val="black"/>
                </a:solidFill>
              </a:rPr>
              <a:t> the </a:t>
            </a:r>
            <a:r>
              <a:rPr lang="cs-CZ" dirty="0" err="1" smtClean="0">
                <a:solidFill>
                  <a:prstClr val="black"/>
                </a:solidFill>
              </a:rPr>
              <a:t>first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white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singer</a:t>
            </a:r>
            <a:r>
              <a:rPr lang="cs-CZ" dirty="0" smtClean="0">
                <a:solidFill>
                  <a:prstClr val="black"/>
                </a:solidFill>
              </a:rPr>
              <a:t>, he </a:t>
            </a:r>
            <a:r>
              <a:rPr lang="cs-CZ" dirty="0" err="1" smtClean="0">
                <a:solidFill>
                  <a:prstClr val="black"/>
                </a:solidFill>
              </a:rPr>
              <a:t>sung</a:t>
            </a:r>
            <a:r>
              <a:rPr lang="cs-CZ" dirty="0" smtClean="0">
                <a:solidFill>
                  <a:prstClr val="black"/>
                </a:solidFill>
              </a:rPr>
              <a:t> music </a:t>
            </a:r>
            <a:r>
              <a:rPr lang="cs-CZ" dirty="0" err="1" smtClean="0">
                <a:solidFill>
                  <a:prstClr val="black"/>
                </a:solidFill>
              </a:rPr>
              <a:t>that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came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from</a:t>
            </a:r>
            <a:r>
              <a:rPr lang="cs-CZ" dirty="0" smtClean="0">
                <a:solidFill>
                  <a:prstClr val="black"/>
                </a:solidFill>
              </a:rPr>
              <a:t> the blues</a:t>
            </a: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smtClean="0">
                <a:solidFill>
                  <a:prstClr val="black"/>
                </a:solidFill>
              </a:rPr>
              <a:t>Jazz </a:t>
            </a:r>
            <a:r>
              <a:rPr lang="cs-CZ" dirty="0" err="1" smtClean="0">
                <a:solidFill>
                  <a:prstClr val="black"/>
                </a:solidFill>
              </a:rPr>
              <a:t>was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born</a:t>
            </a:r>
            <a:r>
              <a:rPr lang="cs-CZ" dirty="0" smtClean="0">
                <a:solidFill>
                  <a:prstClr val="black"/>
                </a:solidFill>
              </a:rPr>
              <a:t> in New Orleans</a:t>
            </a: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smtClean="0">
                <a:solidFill>
                  <a:prstClr val="black"/>
                </a:solidFill>
              </a:rPr>
              <a:t>Country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another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popular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kind</a:t>
            </a:r>
            <a:r>
              <a:rPr lang="cs-CZ" dirty="0" smtClean="0">
                <a:solidFill>
                  <a:prstClr val="black"/>
                </a:solidFill>
              </a:rPr>
              <a:t> of music</a:t>
            </a:r>
          </a:p>
          <a:p>
            <a:pPr lvl="1">
              <a:lnSpc>
                <a:spcPct val="150000"/>
              </a:lnSpc>
              <a:buClr>
                <a:srgbClr val="FE8637"/>
              </a:buClr>
            </a:pPr>
            <a:r>
              <a:rPr lang="cs-CZ" dirty="0" smtClean="0">
                <a:solidFill>
                  <a:prstClr val="black"/>
                </a:solidFill>
              </a:rPr>
              <a:t>Oklahoma</a:t>
            </a:r>
          </a:p>
          <a:p>
            <a:pPr lvl="1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Nashville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smtClean="0">
                <a:solidFill>
                  <a:prstClr val="black"/>
                </a:solidFill>
              </a:rPr>
              <a:t>Rap </a:t>
            </a:r>
            <a:r>
              <a:rPr lang="cs-CZ" dirty="0" err="1" smtClean="0">
                <a:solidFill>
                  <a:prstClr val="black"/>
                </a:solidFill>
              </a:rPr>
              <a:t>became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popular</a:t>
            </a:r>
            <a:r>
              <a:rPr lang="cs-CZ" dirty="0" smtClean="0">
                <a:solidFill>
                  <a:prstClr val="black"/>
                </a:solidFill>
              </a:rPr>
              <a:t> in 1990´s in New York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PLACES TO VISIT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Rocky </a:t>
            </a:r>
            <a:r>
              <a:rPr lang="cs-CZ" dirty="0" err="1" smtClean="0"/>
              <a:t>Mountains</a:t>
            </a:r>
            <a:r>
              <a:rPr lang="cs-CZ" dirty="0" smtClean="0"/>
              <a:t> are </a:t>
            </a:r>
            <a:r>
              <a:rPr lang="cs-CZ" dirty="0" err="1" smtClean="0"/>
              <a:t>great</a:t>
            </a:r>
            <a:r>
              <a:rPr lang="cs-CZ" dirty="0" smtClean="0"/>
              <a:t> for </a:t>
            </a:r>
            <a:r>
              <a:rPr lang="cs-CZ" dirty="0" err="1" smtClean="0"/>
              <a:t>walking</a:t>
            </a:r>
            <a:r>
              <a:rPr lang="cs-CZ" dirty="0" smtClean="0"/>
              <a:t>, </a:t>
            </a:r>
            <a:r>
              <a:rPr lang="cs-CZ" dirty="0" err="1" smtClean="0"/>
              <a:t>climbing</a:t>
            </a:r>
            <a:r>
              <a:rPr lang="cs-CZ" dirty="0" smtClean="0"/>
              <a:t>, </a:t>
            </a:r>
            <a:r>
              <a:rPr lang="cs-CZ" dirty="0" err="1" smtClean="0"/>
              <a:t>fishing</a:t>
            </a:r>
            <a:r>
              <a:rPr lang="cs-CZ" dirty="0" smtClean="0"/>
              <a:t>, </a:t>
            </a:r>
            <a:r>
              <a:rPr lang="cs-CZ" dirty="0" err="1" smtClean="0"/>
              <a:t>hunting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-</a:t>
            </a:r>
            <a:r>
              <a:rPr lang="cs-CZ" dirty="0" err="1" smtClean="0"/>
              <a:t>riding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/>
              <a:t> </a:t>
            </a:r>
            <a:r>
              <a:rPr lang="cs-CZ" dirty="0" err="1" smtClean="0"/>
              <a:t>Yellowstone</a:t>
            </a:r>
            <a:r>
              <a:rPr lang="cs-CZ" dirty="0" smtClean="0"/>
              <a:t> Park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Grand Canyon in Arizona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five</a:t>
            </a:r>
            <a:r>
              <a:rPr lang="cs-CZ" dirty="0" smtClean="0"/>
              <a:t> Great </a:t>
            </a:r>
            <a:r>
              <a:rPr lang="cs-CZ" dirty="0" err="1" smtClean="0"/>
              <a:t>lakes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famous</a:t>
            </a:r>
            <a:r>
              <a:rPr lang="cs-CZ" dirty="0" smtClean="0"/>
              <a:t> Niagara </a:t>
            </a:r>
            <a:r>
              <a:rPr lang="cs-CZ" dirty="0" err="1" smtClean="0"/>
              <a:t>Falls</a:t>
            </a:r>
            <a:r>
              <a:rPr lang="cs-CZ" dirty="0" smtClean="0"/>
              <a:t> are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Lakes</a:t>
            </a:r>
            <a:r>
              <a:rPr lang="cs-CZ" dirty="0" smtClean="0"/>
              <a:t> Ontario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Erie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346533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PLACES TO VISIT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The Mississippi </a:t>
            </a:r>
            <a:r>
              <a:rPr lang="cs-CZ" dirty="0" err="1" smtClean="0"/>
              <a:t>River</a:t>
            </a:r>
            <a:r>
              <a:rPr lang="cs-CZ" dirty="0" smtClean="0"/>
              <a:t> (</a:t>
            </a:r>
            <a:r>
              <a:rPr lang="cs-CZ" dirty="0" err="1" smtClean="0"/>
              <a:t>Mark</a:t>
            </a:r>
            <a:r>
              <a:rPr lang="cs-CZ" dirty="0" smtClean="0"/>
              <a:t> </a:t>
            </a:r>
            <a:r>
              <a:rPr lang="cs-CZ" dirty="0" err="1" smtClean="0"/>
              <a:t>Twain</a:t>
            </a:r>
            <a:r>
              <a:rPr lang="cs-CZ" dirty="0" smtClean="0"/>
              <a:t> </a:t>
            </a:r>
            <a:r>
              <a:rPr lang="cs-CZ" dirty="0" err="1" smtClean="0"/>
              <a:t>wrote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on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the </a:t>
            </a:r>
            <a:r>
              <a:rPr lang="cs-CZ" dirty="0" err="1" smtClean="0"/>
              <a:t>river</a:t>
            </a:r>
            <a:r>
              <a:rPr lang="cs-CZ" dirty="0" smtClean="0"/>
              <a:t>: The </a:t>
            </a:r>
            <a:r>
              <a:rPr lang="cs-CZ" dirty="0" err="1" smtClean="0"/>
              <a:t>Adventures</a:t>
            </a:r>
            <a:r>
              <a:rPr lang="cs-CZ" dirty="0" smtClean="0"/>
              <a:t> of Tom </a:t>
            </a:r>
            <a:r>
              <a:rPr lang="cs-CZ" dirty="0" err="1" smtClean="0"/>
              <a:t>Sawyer</a:t>
            </a:r>
            <a:r>
              <a:rPr lang="cs-CZ" dirty="0" smtClean="0"/>
              <a:t>,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Huckleberry</a:t>
            </a:r>
            <a:r>
              <a:rPr lang="cs-CZ" dirty="0" smtClean="0"/>
              <a:t> </a:t>
            </a:r>
            <a:r>
              <a:rPr lang="cs-CZ" dirty="0" err="1" smtClean="0"/>
              <a:t>Finn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Florida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„</a:t>
            </a:r>
            <a:r>
              <a:rPr lang="cs-CZ" dirty="0" err="1" smtClean="0"/>
              <a:t>Sunshine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“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sunny </a:t>
            </a:r>
            <a:r>
              <a:rPr lang="cs-CZ" dirty="0" err="1" smtClean="0"/>
              <a:t>weather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visit </a:t>
            </a:r>
            <a:r>
              <a:rPr lang="cs-CZ" dirty="0" err="1" smtClean="0"/>
              <a:t>Walt</a:t>
            </a:r>
            <a:r>
              <a:rPr lang="cs-CZ" dirty="0" smtClean="0"/>
              <a:t> </a:t>
            </a:r>
            <a:r>
              <a:rPr lang="cs-CZ" dirty="0" err="1" smtClean="0"/>
              <a:t>Disney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Alaska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 the </a:t>
            </a:r>
            <a:r>
              <a:rPr lang="cs-CZ" dirty="0" err="1">
                <a:solidFill>
                  <a:prstClr val="black"/>
                </a:solidFill>
              </a:rPr>
              <a:t>largest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state</a:t>
            </a:r>
            <a:r>
              <a:rPr lang="cs-CZ" dirty="0">
                <a:solidFill>
                  <a:prstClr val="black"/>
                </a:solidFill>
              </a:rPr>
              <a:t> in the </a:t>
            </a:r>
            <a:r>
              <a:rPr lang="cs-CZ" dirty="0" smtClean="0">
                <a:solidFill>
                  <a:prstClr val="black"/>
                </a:solidFill>
              </a:rPr>
              <a:t>USA</a:t>
            </a:r>
          </a:p>
          <a:p>
            <a:pPr lvl="1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There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was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found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gold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too</a:t>
            </a:r>
            <a:r>
              <a:rPr lang="cs-CZ" dirty="0" smtClean="0">
                <a:solidFill>
                  <a:prstClr val="black"/>
                </a:solidFill>
              </a:rPr>
              <a:t>. </a:t>
            </a:r>
            <a:r>
              <a:rPr lang="cs-CZ" dirty="0" err="1" smtClean="0">
                <a:solidFill>
                  <a:prstClr val="black"/>
                </a:solidFill>
              </a:rPr>
              <a:t>Typical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fishing</a:t>
            </a:r>
            <a:r>
              <a:rPr lang="cs-CZ" dirty="0" smtClean="0">
                <a:solidFill>
                  <a:prstClr val="black"/>
                </a:solidFill>
              </a:rPr>
              <a:t> and </a:t>
            </a:r>
            <a:r>
              <a:rPr lang="cs-CZ" dirty="0" err="1" smtClean="0">
                <a:solidFill>
                  <a:prstClr val="black"/>
                </a:solidFill>
              </a:rPr>
              <a:t>hunting</a:t>
            </a:r>
            <a:r>
              <a:rPr lang="cs-CZ" dirty="0" smtClean="0">
                <a:solidFill>
                  <a:prstClr val="black"/>
                </a:solidFill>
              </a:rPr>
              <a:t>. But </a:t>
            </a:r>
            <a:r>
              <a:rPr lang="cs-CZ" dirty="0" err="1" smtClean="0">
                <a:solidFill>
                  <a:prstClr val="black"/>
                </a:solidFill>
              </a:rPr>
              <a:t>today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important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for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its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oil</a:t>
            </a:r>
            <a:r>
              <a:rPr lang="cs-CZ" dirty="0" smtClean="0">
                <a:solidFill>
                  <a:prstClr val="black"/>
                </a:solidFill>
              </a:rPr>
              <a:t>. </a:t>
            </a: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has a </a:t>
            </a:r>
            <a:r>
              <a:rPr lang="cs-CZ" dirty="0" err="1" smtClean="0">
                <a:solidFill>
                  <a:prstClr val="black"/>
                </a:solidFill>
              </a:rPr>
              <a:t>dark</a:t>
            </a:r>
            <a:r>
              <a:rPr lang="cs-CZ" dirty="0" smtClean="0">
                <a:solidFill>
                  <a:prstClr val="black"/>
                </a:solidFill>
              </a:rPr>
              <a:t>, </a:t>
            </a:r>
            <a:r>
              <a:rPr lang="cs-CZ" dirty="0" err="1" smtClean="0">
                <a:solidFill>
                  <a:prstClr val="black"/>
                </a:solidFill>
              </a:rPr>
              <a:t>cold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winters</a:t>
            </a:r>
            <a:endParaRPr lang="cs-CZ" dirty="0">
              <a:solidFill>
                <a:prstClr val="black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0252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PLACES TO VISIT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smtClean="0">
                <a:solidFill>
                  <a:prstClr val="black"/>
                </a:solidFill>
              </a:rPr>
              <a:t>Texas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the </a:t>
            </a:r>
            <a:r>
              <a:rPr lang="cs-CZ" dirty="0" err="1" smtClean="0">
                <a:solidFill>
                  <a:prstClr val="black"/>
                </a:solidFill>
              </a:rPr>
              <a:t>second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biggest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state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after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Alaska</a:t>
            </a:r>
            <a:endParaRPr lang="cs-CZ" dirty="0" smtClean="0">
              <a:solidFill>
                <a:prstClr val="black"/>
              </a:solidFill>
            </a:endParaRPr>
          </a:p>
          <a:p>
            <a:pPr lvl="1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There</a:t>
            </a:r>
            <a:r>
              <a:rPr lang="cs-CZ" dirty="0" smtClean="0">
                <a:solidFill>
                  <a:prstClr val="black"/>
                </a:solidFill>
              </a:rPr>
              <a:t> are </a:t>
            </a:r>
            <a:r>
              <a:rPr lang="cs-CZ" dirty="0" err="1" smtClean="0">
                <a:solidFill>
                  <a:prstClr val="black"/>
                </a:solidFill>
              </a:rPr>
              <a:t>still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cowboys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who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work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there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Hawaii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islands</a:t>
            </a:r>
            <a:r>
              <a:rPr lang="cs-CZ" dirty="0" smtClean="0">
                <a:solidFill>
                  <a:prstClr val="black"/>
                </a:solidFill>
              </a:rPr>
              <a:t> are a </a:t>
            </a:r>
            <a:r>
              <a:rPr lang="cs-CZ" dirty="0" err="1" smtClean="0">
                <a:solidFill>
                  <a:prstClr val="black"/>
                </a:solidFill>
              </a:rPr>
              <a:t>long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way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from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other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states</a:t>
            </a:r>
            <a:r>
              <a:rPr lang="cs-CZ" dirty="0" smtClean="0">
                <a:solidFill>
                  <a:prstClr val="black"/>
                </a:solidFill>
              </a:rPr>
              <a:t> of the USA	</a:t>
            </a:r>
          </a:p>
          <a:p>
            <a:pPr lvl="1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There</a:t>
            </a:r>
            <a:r>
              <a:rPr lang="cs-CZ" dirty="0" smtClean="0">
                <a:solidFill>
                  <a:prstClr val="black"/>
                </a:solidFill>
              </a:rPr>
              <a:t> are a lot of </a:t>
            </a:r>
            <a:r>
              <a:rPr lang="cs-CZ" dirty="0" err="1" smtClean="0">
                <a:solidFill>
                  <a:prstClr val="black"/>
                </a:solidFill>
              </a:rPr>
              <a:t>beaches</a:t>
            </a:r>
            <a:r>
              <a:rPr lang="cs-CZ" dirty="0" smtClean="0">
                <a:solidFill>
                  <a:prstClr val="black"/>
                </a:solidFill>
              </a:rPr>
              <a:t>, </a:t>
            </a:r>
            <a:r>
              <a:rPr lang="cs-CZ" dirty="0" err="1" smtClean="0">
                <a:solidFill>
                  <a:prstClr val="black"/>
                </a:solidFill>
              </a:rPr>
              <a:t>f.e</a:t>
            </a:r>
            <a:r>
              <a:rPr lang="cs-CZ" dirty="0" smtClean="0">
                <a:solidFill>
                  <a:prstClr val="black"/>
                </a:solidFill>
              </a:rPr>
              <a:t>. </a:t>
            </a:r>
            <a:r>
              <a:rPr lang="cs-CZ" dirty="0" err="1" smtClean="0">
                <a:solidFill>
                  <a:prstClr val="black"/>
                </a:solidFill>
              </a:rPr>
              <a:t>Waikiki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Beach</a:t>
            </a:r>
            <a:r>
              <a:rPr lang="cs-CZ" dirty="0" smtClean="0">
                <a:solidFill>
                  <a:prstClr val="black"/>
                </a:solidFill>
              </a:rPr>
              <a:t>. </a:t>
            </a: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a </a:t>
            </a:r>
            <a:r>
              <a:rPr lang="cs-CZ" dirty="0" err="1" smtClean="0">
                <a:solidFill>
                  <a:prstClr val="black"/>
                </a:solidFill>
              </a:rPr>
              <a:t>place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very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popular</a:t>
            </a:r>
            <a:r>
              <a:rPr lang="cs-CZ" dirty="0" smtClean="0">
                <a:solidFill>
                  <a:prstClr val="black"/>
                </a:solidFill>
              </a:rPr>
              <a:t> for </a:t>
            </a:r>
            <a:r>
              <a:rPr lang="cs-CZ" dirty="0" err="1" smtClean="0">
                <a:solidFill>
                  <a:prstClr val="black"/>
                </a:solidFill>
              </a:rPr>
              <a:t>tourists</a:t>
            </a:r>
            <a:endParaRPr lang="cs-CZ" dirty="0" smtClean="0">
              <a:solidFill>
                <a:prstClr val="black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FAMOUS PEOPLE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Barak</a:t>
            </a:r>
            <a:r>
              <a:rPr lang="cs-CZ" dirty="0" smtClean="0"/>
              <a:t> Obama</a:t>
            </a:r>
          </a:p>
          <a:p>
            <a:r>
              <a:rPr lang="cs-CZ" dirty="0" smtClean="0"/>
              <a:t>Bill Clinton</a:t>
            </a:r>
          </a:p>
          <a:p>
            <a:r>
              <a:rPr lang="cs-CZ" dirty="0" smtClean="0"/>
              <a:t>Michael Jordan</a:t>
            </a:r>
          </a:p>
          <a:p>
            <a:r>
              <a:rPr lang="cs-CZ" dirty="0" smtClean="0"/>
              <a:t>Angelina </a:t>
            </a:r>
            <a:r>
              <a:rPr lang="cs-CZ" dirty="0" err="1" smtClean="0"/>
              <a:t>Jolie</a:t>
            </a:r>
            <a:endParaRPr lang="cs-CZ" dirty="0" smtClean="0"/>
          </a:p>
          <a:p>
            <a:r>
              <a:rPr lang="cs-CZ" dirty="0" err="1" smtClean="0"/>
              <a:t>Johnny</a:t>
            </a:r>
            <a:r>
              <a:rPr lang="cs-CZ" dirty="0" smtClean="0"/>
              <a:t> </a:t>
            </a:r>
            <a:r>
              <a:rPr lang="cs-CZ" dirty="0" err="1" smtClean="0"/>
              <a:t>Depp</a:t>
            </a:r>
            <a:endParaRPr lang="cs-CZ" dirty="0" smtClean="0"/>
          </a:p>
          <a:p>
            <a:r>
              <a:rPr lang="cs-CZ" dirty="0" smtClean="0"/>
              <a:t>Jack Nicholson</a:t>
            </a:r>
          </a:p>
          <a:p>
            <a:r>
              <a:rPr lang="cs-CZ" dirty="0" smtClean="0"/>
              <a:t>Jennifer </a:t>
            </a:r>
            <a:r>
              <a:rPr lang="cs-CZ" dirty="0" err="1" smtClean="0"/>
              <a:t>Lopez</a:t>
            </a:r>
            <a:endParaRPr lang="cs-CZ" dirty="0" smtClean="0"/>
          </a:p>
          <a:p>
            <a:r>
              <a:rPr lang="cs-CZ" dirty="0" smtClean="0"/>
              <a:t>Justin </a:t>
            </a:r>
            <a:r>
              <a:rPr lang="cs-CZ" dirty="0" err="1" smtClean="0"/>
              <a:t>Timberlake</a:t>
            </a:r>
            <a:endParaRPr lang="cs-CZ" dirty="0" smtClean="0"/>
          </a:p>
          <a:p>
            <a:r>
              <a:rPr lang="cs-CZ" dirty="0" smtClean="0"/>
              <a:t>Lady </a:t>
            </a:r>
            <a:r>
              <a:rPr lang="cs-CZ" dirty="0" err="1" smtClean="0"/>
              <a:t>Gaga</a:t>
            </a:r>
            <a:endParaRPr lang="cs-CZ" dirty="0" smtClean="0"/>
          </a:p>
          <a:p>
            <a:r>
              <a:rPr lang="cs-CZ" dirty="0" smtClean="0"/>
              <a:t>Alexandr Graham Bell</a:t>
            </a:r>
          </a:p>
          <a:p>
            <a:r>
              <a:rPr lang="cs-CZ" dirty="0" smtClean="0"/>
              <a:t>Ernest </a:t>
            </a:r>
            <a:r>
              <a:rPr lang="cs-CZ" dirty="0" err="1" smtClean="0"/>
              <a:t>Hemingway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 </a:t>
            </a:r>
            <a:r>
              <a:rPr lang="cs-CZ" dirty="0" err="1"/>
              <a:t>p</a:t>
            </a:r>
            <a:r>
              <a:rPr lang="cs-CZ" dirty="0" err="1" smtClean="0"/>
              <a:t>olitician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politician</a:t>
            </a:r>
            <a:endParaRPr lang="cs-CZ" dirty="0" smtClean="0"/>
          </a:p>
          <a:p>
            <a:r>
              <a:rPr lang="cs-CZ" dirty="0" smtClean="0"/>
              <a:t>Basketball </a:t>
            </a:r>
            <a:r>
              <a:rPr lang="cs-CZ" dirty="0" err="1" smtClean="0"/>
              <a:t>player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actress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singer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singer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singer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inventor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writer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375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6576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cs-CZ" sz="2700" dirty="0">
                <a:solidFill>
                  <a:srgbClr val="333333"/>
                </a:solidFill>
                <a:latin typeface="Lucida Grande"/>
              </a:rPr>
              <a:t>Zdroj obrázků</a:t>
            </a:r>
            <a:r>
              <a:rPr lang="cs-CZ" sz="2700">
                <a:solidFill>
                  <a:srgbClr val="333333"/>
                </a:solidFill>
                <a:latin typeface="Lucida Grande"/>
              </a:rPr>
              <a:t>: </a:t>
            </a:r>
            <a:endParaRPr lang="cs-CZ" sz="2700" smtClean="0">
              <a:solidFill>
                <a:srgbClr val="333333"/>
              </a:solidFill>
              <a:latin typeface="Lucida Grande"/>
            </a:endParaRPr>
          </a:p>
          <a:p>
            <a:pPr marL="731520" lvl="1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cs-CZ" sz="2500" u="sng" smtClean="0">
                <a:hlinkClick r:id="rId2"/>
              </a:rPr>
              <a:t>http</a:t>
            </a:r>
            <a:r>
              <a:rPr lang="cs-CZ" sz="2500" u="sng" dirty="0" smtClean="0">
                <a:hlinkClick r:id="rId2"/>
              </a:rPr>
              <a:t>://pixabay.com/cs/new-york-socha-svobody-115626/</a:t>
            </a:r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US" sz="2800" dirty="0">
                <a:solidFill>
                  <a:srgbClr val="333333"/>
                </a:solidFill>
                <a:latin typeface="Arial"/>
              </a:rPr>
              <a:t>BAXTER, Alison. </a:t>
            </a:r>
            <a:r>
              <a:rPr lang="en-US" sz="2800" i="1" dirty="0">
                <a:solidFill>
                  <a:srgbClr val="333333"/>
                </a:solidFill>
                <a:latin typeface="Arial"/>
              </a:rPr>
              <a:t>The USA</a:t>
            </a:r>
            <a:r>
              <a:rPr lang="en-US" sz="2800" dirty="0">
                <a:solidFill>
                  <a:srgbClr val="333333"/>
                </a:solidFill>
                <a:latin typeface="Arial"/>
              </a:rPr>
              <a:t>. Oxford: Oxford University Press, 2008, ISBN 978-0-19-423391-0</a:t>
            </a:r>
            <a:r>
              <a:rPr lang="en-US" sz="2800" dirty="0" smtClean="0">
                <a:solidFill>
                  <a:srgbClr val="333333"/>
                </a:solidFill>
                <a:latin typeface="Arial"/>
              </a:rPr>
              <a:t>.</a:t>
            </a:r>
            <a:endParaRPr lang="cs-CZ" sz="2800" dirty="0" smtClean="0">
              <a:solidFill>
                <a:srgbClr val="333333"/>
              </a:solidFill>
              <a:latin typeface="Arial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endParaRPr lang="cs-CZ" sz="2700" dirty="0" smtClean="0">
              <a:solidFill>
                <a:srgbClr val="333333"/>
              </a:solidFill>
              <a:latin typeface="Lucida Grande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endParaRPr lang="cs-CZ" sz="2700" dirty="0">
              <a:solidFill>
                <a:prstClr val="black"/>
              </a:solidFill>
              <a:latin typeface="Lucida Sans Unicode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70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257</TotalTime>
  <Words>798</Words>
  <Application>Microsoft Office PowerPoint</Application>
  <PresentationFormat>Předvádění na obrazovce (4:3)</PresentationFormat>
  <Paragraphs>130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Prezentace aplikace PowerPoint</vt:lpstr>
      <vt:lpstr>Prezentace aplikace PowerPoint</vt:lpstr>
      <vt:lpstr>THE UNITED STATES OF AMERICA</vt:lpstr>
      <vt:lpstr>CONTENT</vt:lpstr>
      <vt:lpstr>BASIC INFORMATION</vt:lpstr>
      <vt:lpstr>BASIC INFORMATION</vt:lpstr>
      <vt:lpstr>GEOGRAPHY</vt:lpstr>
      <vt:lpstr>GEOGRAPHY</vt:lpstr>
      <vt:lpstr>GEOGRAPHY</vt:lpstr>
      <vt:lpstr>SOME FACTS OF HISTORY</vt:lpstr>
      <vt:lpstr>SOME FACTS OF HISTORY</vt:lpstr>
      <vt:lpstr>AMERICAN FLAG</vt:lpstr>
      <vt:lpstr>LIVING IN THE USA</vt:lpstr>
      <vt:lpstr>LIVING IN THE USA</vt:lpstr>
      <vt:lpstr>LIVING IN THE USA</vt:lpstr>
      <vt:lpstr>PLACES TO VISIT</vt:lpstr>
      <vt:lpstr>PLACES TO VISIT</vt:lpstr>
      <vt:lpstr>PLACES TO VISIT</vt:lpstr>
      <vt:lpstr>FAMOUS PEOPLE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36</cp:revision>
  <dcterms:created xsi:type="dcterms:W3CDTF">2013-07-30T11:57:22Z</dcterms:created>
  <dcterms:modified xsi:type="dcterms:W3CDTF">2013-11-07T16:13:52Z</dcterms:modified>
</cp:coreProperties>
</file>