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sldIdLst>
    <p:sldId id="257" r:id="rId2"/>
    <p:sldId id="272" r:id="rId3"/>
    <p:sldId id="256" r:id="rId4"/>
    <p:sldId id="268" r:id="rId5"/>
    <p:sldId id="259" r:id="rId6"/>
    <p:sldId id="260" r:id="rId7"/>
    <p:sldId id="261" r:id="rId8"/>
    <p:sldId id="262" r:id="rId9"/>
    <p:sldId id="263" r:id="rId10"/>
    <p:sldId id="264" r:id="rId11"/>
    <p:sldId id="269" r:id="rId12"/>
    <p:sldId id="270" r:id="rId13"/>
    <p:sldId id="266" r:id="rId14"/>
    <p:sldId id="267" r:id="rId15"/>
    <p:sldId id="271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87" d="100"/>
          <a:sy n="87" d="100"/>
        </p:scale>
        <p:origin x="-149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30217B4-7B75-49FA-BB3A-4CF339126C4F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E56069F-1774-47E1-87D2-15583C52DA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0217B4-7B75-49FA-BB3A-4CF339126C4F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56069F-1774-47E1-87D2-15583C52DA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0217B4-7B75-49FA-BB3A-4CF339126C4F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56069F-1774-47E1-87D2-15583C52DA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0217B4-7B75-49FA-BB3A-4CF339126C4F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56069F-1774-47E1-87D2-15583C52DA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0217B4-7B75-49FA-BB3A-4CF339126C4F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56069F-1774-47E1-87D2-15583C52DA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0217B4-7B75-49FA-BB3A-4CF339126C4F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56069F-1774-47E1-87D2-15583C52DA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0217B4-7B75-49FA-BB3A-4CF339126C4F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56069F-1774-47E1-87D2-15583C52DA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30217B4-7B75-49FA-BB3A-4CF339126C4F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56069F-1774-47E1-87D2-15583C52DA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30217B4-7B75-49FA-BB3A-4CF339126C4F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E56069F-1774-47E1-87D2-15583C52DA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0217B4-7B75-49FA-BB3A-4CF339126C4F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56069F-1774-47E1-87D2-15583C52DA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0217B4-7B75-49FA-BB3A-4CF339126C4F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56069F-1774-47E1-87D2-15583C52DA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30217B4-7B75-49FA-BB3A-4CF339126C4F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5E56069F-1774-47E1-87D2-15583C52DA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p%C3%ADskovce-rock-%C4%8Deskosask%C3%A9-%C5%A1v%C3%BDcarsko-55971/" TargetMode="External"/><Relationship Id="rId2" Type="http://schemas.openxmlformats.org/officeDocument/2006/relationships/hyperlink" Target="http://pixabay.com/cs/hrad-pam%C3%A1tn%C3%ADk-%C4%8Desk%C3%A1-republika-hill-92797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ixabay.com/cs/vlajka-znamen%C3%AD-evropa-%C4%8Desky-2690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983" y="332656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88840"/>
            <a:ext cx="6220470" cy="3673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450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306483"/>
          </a:xfrm>
        </p:spPr>
        <p:txBody>
          <a:bodyPr>
            <a:normAutofit fontScale="92500" lnSpcReduction="20000"/>
          </a:bodyPr>
          <a:lstStyle/>
          <a:p>
            <a:r>
              <a:rPr lang="cs-CZ" b="1" u="sng" dirty="0"/>
              <a:t>Anotace</a:t>
            </a:r>
          </a:p>
          <a:p>
            <a:pPr>
              <a:lnSpc>
                <a:spcPct val="150000"/>
              </a:lnSpc>
            </a:pPr>
            <a:r>
              <a:rPr lang="cs-CZ" dirty="0"/>
              <a:t>Didaktický materiál je určen především žákům 4. ročníků maturujících z anglického jazyka. Prezentace obsahuje téma určené k ústní části maturitní zkoušky.</a:t>
            </a:r>
          </a:p>
          <a:p>
            <a:pPr>
              <a:lnSpc>
                <a:spcPct val="150000"/>
              </a:lnSpc>
            </a:pPr>
            <a:r>
              <a:rPr lang="cs-CZ" b="1" u="sng" dirty="0"/>
              <a:t>Očekávaný výstup:</a:t>
            </a:r>
          </a:p>
          <a:p>
            <a:pPr>
              <a:lnSpc>
                <a:spcPct val="150000"/>
              </a:lnSpc>
            </a:pPr>
            <a:r>
              <a:rPr lang="cs-CZ" dirty="0"/>
              <a:t>Studenti by měli být schopni aplikovat získané znalosti jak v jejich ústním, tak písemné projevu.</a:t>
            </a:r>
          </a:p>
          <a:p>
            <a:pPr>
              <a:lnSpc>
                <a:spcPct val="150000"/>
              </a:lnSpc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88640"/>
            <a:ext cx="6894513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28065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04056" y="2852936"/>
            <a:ext cx="7772400" cy="1829761"/>
          </a:xfrm>
        </p:spPr>
        <p:txBody>
          <a:bodyPr>
            <a:normAutofit/>
          </a:bodyPr>
          <a:lstStyle/>
          <a:p>
            <a:r>
              <a:rPr lang="cs-CZ" dirty="0" smtClean="0"/>
              <a:t>THE CZECH REPUBLIC</a:t>
            </a:r>
            <a:endParaRPr lang="cs-CZ" dirty="0"/>
          </a:p>
        </p:txBody>
      </p:sp>
      <p:pic>
        <p:nvPicPr>
          <p:cNvPr id="4" name="Obrázek 3" descr="české šv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92080" y="764704"/>
            <a:ext cx="3259458" cy="259228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Obrázek 4" descr="hra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87624" y="764704"/>
            <a:ext cx="3903681" cy="259228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Obrázek 5" descr="vlajka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860032" y="1040135"/>
            <a:ext cx="668017" cy="44464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127000"/>
          </a:effectLst>
        </p:spPr>
      </p:pic>
      <p:pic>
        <p:nvPicPr>
          <p:cNvPr id="8" name="Obrázek 7" descr="vlajka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860032" y="2636912"/>
            <a:ext cx="668017" cy="44464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127000"/>
          </a:effectLst>
        </p:spPr>
      </p:pic>
      <p:pic>
        <p:nvPicPr>
          <p:cNvPr id="9" name="Obrázek 8" descr="vlajka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860032" y="1844824"/>
            <a:ext cx="668017" cy="44464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351472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50000"/>
              </a:lnSpc>
            </a:pPr>
            <a:r>
              <a:rPr lang="cs-CZ" sz="2500" dirty="0" smtClean="0"/>
              <a:t>GEOGRAPHY – BASIC INFORMATION</a:t>
            </a:r>
          </a:p>
          <a:p>
            <a:pPr>
              <a:lnSpc>
                <a:spcPct val="250000"/>
              </a:lnSpc>
            </a:pPr>
            <a:r>
              <a:rPr lang="cs-CZ" sz="2500" dirty="0" smtClean="0"/>
              <a:t>FAMOUS PEOPLE</a:t>
            </a:r>
          </a:p>
          <a:p>
            <a:pPr>
              <a:lnSpc>
                <a:spcPct val="250000"/>
              </a:lnSpc>
            </a:pPr>
            <a:r>
              <a:rPr lang="cs-CZ" sz="2500" dirty="0" smtClean="0"/>
              <a:t>SPORT</a:t>
            </a:r>
            <a:endParaRPr lang="cs-CZ" sz="25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CONTENT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849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situated</a:t>
            </a:r>
            <a:r>
              <a:rPr lang="cs-CZ" dirty="0" smtClean="0"/>
              <a:t> in </a:t>
            </a:r>
            <a:r>
              <a:rPr lang="cs-CZ" dirty="0" err="1" smtClean="0"/>
              <a:t>Central</a:t>
            </a:r>
            <a:r>
              <a:rPr lang="cs-CZ" dirty="0" smtClean="0"/>
              <a:t> </a:t>
            </a:r>
            <a:r>
              <a:rPr lang="cs-CZ" dirty="0" err="1" smtClean="0"/>
              <a:t>Europe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inland</a:t>
            </a:r>
            <a:r>
              <a:rPr lang="cs-CZ" dirty="0" smtClean="0"/>
              <a:t> country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Head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state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president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Has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neighbours</a:t>
            </a:r>
            <a:endParaRPr lang="cs-CZ" dirty="0" smtClean="0"/>
          </a:p>
          <a:p>
            <a:pPr lvl="1">
              <a:lnSpc>
                <a:spcPct val="150000"/>
              </a:lnSpc>
            </a:pPr>
            <a:r>
              <a:rPr lang="cs-CZ" dirty="0" err="1" smtClean="0"/>
              <a:t>Poland</a:t>
            </a:r>
            <a:r>
              <a:rPr lang="cs-CZ" dirty="0" smtClean="0"/>
              <a:t> (in the </a:t>
            </a:r>
            <a:r>
              <a:rPr lang="cs-CZ" dirty="0" err="1" smtClean="0"/>
              <a:t>North</a:t>
            </a:r>
            <a:r>
              <a:rPr lang="cs-CZ" dirty="0" smtClean="0"/>
              <a:t>)</a:t>
            </a:r>
          </a:p>
          <a:p>
            <a:pPr lvl="1">
              <a:lnSpc>
                <a:spcPct val="150000"/>
              </a:lnSpc>
            </a:pPr>
            <a:r>
              <a:rPr lang="cs-CZ" dirty="0" err="1" smtClean="0"/>
              <a:t>Austria</a:t>
            </a:r>
            <a:r>
              <a:rPr lang="cs-CZ" dirty="0" smtClean="0"/>
              <a:t> (in the </a:t>
            </a:r>
            <a:r>
              <a:rPr lang="cs-CZ" dirty="0" err="1" smtClean="0"/>
              <a:t>South</a:t>
            </a:r>
            <a:r>
              <a:rPr lang="cs-CZ" dirty="0" smtClean="0"/>
              <a:t>)</a:t>
            </a:r>
          </a:p>
          <a:p>
            <a:pPr lvl="1">
              <a:lnSpc>
                <a:spcPct val="150000"/>
              </a:lnSpc>
            </a:pPr>
            <a:r>
              <a:rPr lang="cs-CZ" dirty="0" err="1" smtClean="0"/>
              <a:t>Slovakia</a:t>
            </a:r>
            <a:r>
              <a:rPr lang="cs-CZ" dirty="0" smtClean="0"/>
              <a:t> (in the </a:t>
            </a:r>
            <a:r>
              <a:rPr lang="cs-CZ" dirty="0" err="1" smtClean="0"/>
              <a:t>East</a:t>
            </a:r>
            <a:r>
              <a:rPr lang="cs-CZ" dirty="0" smtClean="0"/>
              <a:t>)</a:t>
            </a:r>
          </a:p>
          <a:p>
            <a:pPr lvl="1">
              <a:lnSpc>
                <a:spcPct val="150000"/>
              </a:lnSpc>
            </a:pPr>
            <a:r>
              <a:rPr lang="cs-CZ" dirty="0" err="1" smtClean="0"/>
              <a:t>Germany</a:t>
            </a:r>
            <a:r>
              <a:rPr lang="cs-CZ" dirty="0" smtClean="0"/>
              <a:t> (in the </a:t>
            </a:r>
            <a:r>
              <a:rPr lang="cs-CZ" dirty="0" err="1" smtClean="0"/>
              <a:t>West</a:t>
            </a:r>
            <a:r>
              <a:rPr lang="cs-CZ" dirty="0" smtClean="0"/>
              <a:t>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CZECH REPUBLIC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4191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Consists</a:t>
            </a:r>
            <a:r>
              <a:rPr lang="cs-CZ" dirty="0" smtClean="0"/>
              <a:t> of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main</a:t>
            </a:r>
            <a:r>
              <a:rPr lang="cs-CZ" dirty="0" smtClean="0"/>
              <a:t> </a:t>
            </a:r>
            <a:r>
              <a:rPr lang="cs-CZ" dirty="0" err="1" smtClean="0"/>
              <a:t>regions</a:t>
            </a:r>
            <a:endParaRPr lang="cs-CZ" dirty="0" smtClean="0"/>
          </a:p>
          <a:p>
            <a:pPr lvl="1">
              <a:lnSpc>
                <a:spcPct val="150000"/>
              </a:lnSpc>
            </a:pPr>
            <a:r>
              <a:rPr lang="cs-CZ" dirty="0" smtClean="0"/>
              <a:t>Bohemia, </a:t>
            </a:r>
            <a:r>
              <a:rPr lang="cs-CZ" dirty="0" err="1" smtClean="0"/>
              <a:t>Moravia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Silesia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Has many </a:t>
            </a:r>
            <a:r>
              <a:rPr lang="cs-CZ" dirty="0" err="1" smtClean="0"/>
              <a:t>rivers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The </a:t>
            </a:r>
            <a:r>
              <a:rPr lang="cs-CZ" dirty="0" err="1" smtClean="0"/>
              <a:t>largest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the Labe (</a:t>
            </a:r>
            <a:r>
              <a:rPr lang="cs-CZ" dirty="0" err="1" smtClean="0"/>
              <a:t>Elbe</a:t>
            </a:r>
            <a:r>
              <a:rPr lang="cs-CZ" dirty="0" smtClean="0"/>
              <a:t>)</a:t>
            </a:r>
          </a:p>
          <a:p>
            <a:pPr lvl="1">
              <a:lnSpc>
                <a:spcPct val="150000"/>
              </a:lnSpc>
            </a:pPr>
            <a:r>
              <a:rPr lang="cs-CZ" dirty="0" err="1" smtClean="0"/>
              <a:t>it</a:t>
            </a:r>
            <a:r>
              <a:rPr lang="cs-CZ" dirty="0" smtClean="0"/>
              <a:t> has </a:t>
            </a:r>
            <a:r>
              <a:rPr lang="cs-CZ" dirty="0" err="1" smtClean="0"/>
              <a:t>source</a:t>
            </a:r>
            <a:r>
              <a:rPr lang="cs-CZ" dirty="0" smtClean="0"/>
              <a:t> in the </a:t>
            </a:r>
            <a:r>
              <a:rPr lang="cs-CZ" dirty="0" err="1" smtClean="0"/>
              <a:t>Giant</a:t>
            </a:r>
            <a:r>
              <a:rPr lang="cs-CZ" dirty="0" smtClean="0"/>
              <a:t> </a:t>
            </a:r>
            <a:r>
              <a:rPr lang="cs-CZ" dirty="0" err="1" smtClean="0"/>
              <a:t>Mountains</a:t>
            </a:r>
            <a:endParaRPr lang="cs-CZ" dirty="0" smtClean="0">
              <a:solidFill>
                <a:prstClr val="black"/>
              </a:solidFill>
            </a:endParaRPr>
          </a:p>
          <a:p>
            <a:pPr lvl="0">
              <a:lnSpc>
                <a:spcPct val="150000"/>
              </a:lnSpc>
              <a:buClr>
                <a:srgbClr val="2DA2BF"/>
              </a:buClr>
            </a:pPr>
            <a:r>
              <a:rPr lang="cs-CZ" dirty="0" smtClean="0">
                <a:solidFill>
                  <a:prstClr val="black"/>
                </a:solidFill>
              </a:rPr>
              <a:t>The </a:t>
            </a:r>
            <a:r>
              <a:rPr lang="cs-CZ" dirty="0" err="1" smtClean="0">
                <a:solidFill>
                  <a:prstClr val="black"/>
                </a:solidFill>
              </a:rPr>
              <a:t>longest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river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is</a:t>
            </a:r>
            <a:r>
              <a:rPr lang="cs-CZ" dirty="0" smtClean="0">
                <a:solidFill>
                  <a:prstClr val="black"/>
                </a:solidFill>
              </a:rPr>
              <a:t> the Vltava</a:t>
            </a:r>
          </a:p>
          <a:p>
            <a:pPr lvl="1">
              <a:lnSpc>
                <a:spcPct val="150000"/>
              </a:lnSpc>
              <a:buClr>
                <a:srgbClr val="2DA2BF"/>
              </a:buClr>
            </a:pPr>
            <a:r>
              <a:rPr lang="cs-CZ" dirty="0" err="1" smtClean="0">
                <a:solidFill>
                  <a:prstClr val="black"/>
                </a:solidFill>
              </a:rPr>
              <a:t>There</a:t>
            </a:r>
            <a:r>
              <a:rPr lang="cs-CZ" dirty="0" smtClean="0">
                <a:solidFill>
                  <a:prstClr val="black"/>
                </a:solidFill>
              </a:rPr>
              <a:t> are </a:t>
            </a:r>
            <a:r>
              <a:rPr lang="cs-CZ" dirty="0" err="1" smtClean="0">
                <a:solidFill>
                  <a:prstClr val="black"/>
                </a:solidFill>
              </a:rPr>
              <a:t>several</a:t>
            </a:r>
            <a:r>
              <a:rPr lang="cs-CZ" dirty="0" smtClean="0">
                <a:solidFill>
                  <a:prstClr val="black"/>
                </a:solidFill>
              </a:rPr>
              <a:t> big </a:t>
            </a:r>
            <a:r>
              <a:rPr lang="cs-CZ" dirty="0" err="1" smtClean="0">
                <a:solidFill>
                  <a:prstClr val="black"/>
                </a:solidFill>
              </a:rPr>
              <a:t>damps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(</a:t>
            </a:r>
            <a:r>
              <a:rPr lang="cs-CZ" dirty="0" err="1" smtClean="0">
                <a:solidFill>
                  <a:prstClr val="black"/>
                </a:solidFill>
              </a:rPr>
              <a:t>f.e</a:t>
            </a:r>
            <a:r>
              <a:rPr lang="cs-CZ" dirty="0" smtClean="0">
                <a:solidFill>
                  <a:prstClr val="black"/>
                </a:solidFill>
              </a:rPr>
              <a:t>. Lipno, Slapy </a:t>
            </a:r>
            <a:r>
              <a:rPr lang="cs-CZ" dirty="0" err="1" smtClean="0">
                <a:solidFill>
                  <a:prstClr val="black"/>
                </a:solidFill>
              </a:rPr>
              <a:t>or</a:t>
            </a:r>
            <a:r>
              <a:rPr lang="cs-CZ" dirty="0" smtClean="0">
                <a:solidFill>
                  <a:prstClr val="black"/>
                </a:solidFill>
              </a:rPr>
              <a:t> Orlík) on the </a:t>
            </a:r>
            <a:r>
              <a:rPr lang="cs-CZ" dirty="0" err="1" smtClean="0">
                <a:solidFill>
                  <a:prstClr val="black"/>
                </a:solidFill>
              </a:rPr>
              <a:t>river</a:t>
            </a:r>
            <a:endParaRPr lang="cs-CZ" dirty="0" smtClean="0">
              <a:solidFill>
                <a:prstClr val="black"/>
              </a:solidFill>
            </a:endParaRPr>
          </a:p>
          <a:p>
            <a:pPr lvl="1">
              <a:lnSpc>
                <a:spcPct val="150000"/>
              </a:lnSpc>
              <a:buClr>
                <a:srgbClr val="2DA2BF"/>
              </a:buClr>
            </a:pPr>
            <a:r>
              <a:rPr lang="cs-CZ" dirty="0" err="1" smtClean="0">
                <a:solidFill>
                  <a:prstClr val="black"/>
                </a:solidFill>
              </a:rPr>
              <a:t>It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is</a:t>
            </a:r>
            <a:r>
              <a:rPr lang="cs-CZ" dirty="0" smtClean="0">
                <a:solidFill>
                  <a:prstClr val="black"/>
                </a:solidFill>
              </a:rPr>
              <a:t> the most </a:t>
            </a:r>
            <a:r>
              <a:rPr lang="cs-CZ" dirty="0" err="1" smtClean="0">
                <a:solidFill>
                  <a:prstClr val="black"/>
                </a:solidFill>
              </a:rPr>
              <a:t>important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tributary</a:t>
            </a:r>
            <a:r>
              <a:rPr lang="cs-CZ" dirty="0" smtClean="0">
                <a:solidFill>
                  <a:prstClr val="black"/>
                </a:solidFill>
              </a:rPr>
              <a:t> of the Elbe </a:t>
            </a:r>
          </a:p>
          <a:p>
            <a:pPr lvl="0">
              <a:buClr>
                <a:srgbClr val="2DA2BF"/>
              </a:buClr>
            </a:pPr>
            <a:endParaRPr lang="cs-CZ" dirty="0" smtClean="0">
              <a:solidFill>
                <a:prstClr val="black"/>
              </a:solidFill>
            </a:endParaRPr>
          </a:p>
          <a:p>
            <a:pPr lvl="0">
              <a:buClr>
                <a:srgbClr val="2DA2BF"/>
              </a:buClr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CZECH REPUBLIC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2311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lnSpc>
                <a:spcPct val="150000"/>
              </a:lnSpc>
              <a:buClr>
                <a:srgbClr val="2DA2BF"/>
              </a:buClr>
            </a:pPr>
            <a:r>
              <a:rPr lang="cs-CZ" sz="2500" dirty="0" err="1" smtClean="0">
                <a:solidFill>
                  <a:prstClr val="black"/>
                </a:solidFill>
              </a:rPr>
              <a:t>Other</a:t>
            </a:r>
            <a:r>
              <a:rPr lang="cs-CZ" sz="2500" dirty="0" smtClean="0">
                <a:solidFill>
                  <a:prstClr val="black"/>
                </a:solidFill>
              </a:rPr>
              <a:t> </a:t>
            </a:r>
            <a:r>
              <a:rPr lang="cs-CZ" sz="2500" dirty="0" err="1" smtClean="0">
                <a:solidFill>
                  <a:prstClr val="black"/>
                </a:solidFill>
              </a:rPr>
              <a:t>tributaries</a:t>
            </a:r>
            <a:r>
              <a:rPr lang="cs-CZ" sz="2500" dirty="0" smtClean="0">
                <a:solidFill>
                  <a:prstClr val="black"/>
                </a:solidFill>
              </a:rPr>
              <a:t> are the Lužnice, the Sázava </a:t>
            </a:r>
            <a:r>
              <a:rPr lang="cs-CZ" sz="2500" dirty="0" err="1" smtClean="0">
                <a:solidFill>
                  <a:prstClr val="black"/>
                </a:solidFill>
              </a:rPr>
              <a:t>or</a:t>
            </a:r>
            <a:r>
              <a:rPr lang="cs-CZ" sz="2500" dirty="0" smtClean="0">
                <a:solidFill>
                  <a:prstClr val="black"/>
                </a:solidFill>
              </a:rPr>
              <a:t> the Berounka</a:t>
            </a:r>
          </a:p>
          <a:p>
            <a:pPr lvl="0">
              <a:lnSpc>
                <a:spcPct val="150000"/>
              </a:lnSpc>
              <a:buClr>
                <a:srgbClr val="2DA2BF"/>
              </a:buClr>
            </a:pPr>
            <a:r>
              <a:rPr lang="cs-CZ" sz="2500" dirty="0" err="1" smtClean="0">
                <a:solidFill>
                  <a:prstClr val="black"/>
                </a:solidFill>
              </a:rPr>
              <a:t>South</a:t>
            </a:r>
            <a:r>
              <a:rPr lang="cs-CZ" sz="2500" dirty="0" smtClean="0">
                <a:solidFill>
                  <a:prstClr val="black"/>
                </a:solidFill>
              </a:rPr>
              <a:t> Bohemia </a:t>
            </a:r>
            <a:r>
              <a:rPr lang="cs-CZ" sz="2500" dirty="0" err="1" smtClean="0">
                <a:solidFill>
                  <a:prstClr val="black"/>
                </a:solidFill>
              </a:rPr>
              <a:t>is</a:t>
            </a:r>
            <a:r>
              <a:rPr lang="cs-CZ" sz="2500" dirty="0" smtClean="0">
                <a:solidFill>
                  <a:prstClr val="black"/>
                </a:solidFill>
              </a:rPr>
              <a:t> </a:t>
            </a:r>
            <a:r>
              <a:rPr lang="cs-CZ" sz="2500" dirty="0" err="1" smtClean="0">
                <a:solidFill>
                  <a:prstClr val="black"/>
                </a:solidFill>
              </a:rPr>
              <a:t>famous</a:t>
            </a:r>
            <a:r>
              <a:rPr lang="cs-CZ" sz="2500" dirty="0" smtClean="0">
                <a:solidFill>
                  <a:prstClr val="black"/>
                </a:solidFill>
              </a:rPr>
              <a:t> for </a:t>
            </a:r>
            <a:r>
              <a:rPr lang="cs-CZ" sz="2500" dirty="0" err="1" smtClean="0">
                <a:solidFill>
                  <a:prstClr val="black"/>
                </a:solidFill>
              </a:rPr>
              <a:t>its</a:t>
            </a:r>
            <a:r>
              <a:rPr lang="cs-CZ" sz="2500" dirty="0" smtClean="0">
                <a:solidFill>
                  <a:prstClr val="black"/>
                </a:solidFill>
              </a:rPr>
              <a:t> </a:t>
            </a:r>
            <a:r>
              <a:rPr lang="cs-CZ" sz="2500" dirty="0" err="1" smtClean="0">
                <a:solidFill>
                  <a:prstClr val="black"/>
                </a:solidFill>
              </a:rPr>
              <a:t>ponds</a:t>
            </a:r>
            <a:endParaRPr lang="cs-CZ" sz="2500" dirty="0" smtClean="0">
              <a:solidFill>
                <a:prstClr val="black"/>
              </a:solidFill>
            </a:endParaRPr>
          </a:p>
          <a:p>
            <a:pPr lvl="1">
              <a:lnSpc>
                <a:spcPct val="150000"/>
              </a:lnSpc>
              <a:buClr>
                <a:srgbClr val="2DA2BF"/>
              </a:buClr>
            </a:pPr>
            <a:r>
              <a:rPr lang="cs-CZ" sz="2100" dirty="0" smtClean="0">
                <a:solidFill>
                  <a:prstClr val="black"/>
                </a:solidFill>
              </a:rPr>
              <a:t>The </a:t>
            </a:r>
            <a:r>
              <a:rPr lang="cs-CZ" sz="2100" dirty="0" err="1" smtClean="0">
                <a:solidFill>
                  <a:prstClr val="black"/>
                </a:solidFill>
              </a:rPr>
              <a:t>biggest</a:t>
            </a:r>
            <a:r>
              <a:rPr lang="cs-CZ" sz="2100" dirty="0" smtClean="0">
                <a:solidFill>
                  <a:prstClr val="black"/>
                </a:solidFill>
              </a:rPr>
              <a:t> </a:t>
            </a:r>
            <a:r>
              <a:rPr lang="cs-CZ" sz="2100" dirty="0" err="1" smtClean="0">
                <a:solidFill>
                  <a:prstClr val="black"/>
                </a:solidFill>
              </a:rPr>
              <a:t>Czech</a:t>
            </a:r>
            <a:r>
              <a:rPr lang="cs-CZ" sz="2100" dirty="0" smtClean="0">
                <a:solidFill>
                  <a:prstClr val="black"/>
                </a:solidFill>
              </a:rPr>
              <a:t> </a:t>
            </a:r>
            <a:r>
              <a:rPr lang="cs-CZ" sz="2100" dirty="0" err="1" smtClean="0">
                <a:solidFill>
                  <a:prstClr val="black"/>
                </a:solidFill>
              </a:rPr>
              <a:t>pound</a:t>
            </a:r>
            <a:r>
              <a:rPr lang="cs-CZ" sz="2100" dirty="0" smtClean="0">
                <a:solidFill>
                  <a:prstClr val="black"/>
                </a:solidFill>
              </a:rPr>
              <a:t> </a:t>
            </a:r>
            <a:r>
              <a:rPr lang="cs-CZ" sz="2100" dirty="0" err="1" smtClean="0">
                <a:solidFill>
                  <a:prstClr val="black"/>
                </a:solidFill>
              </a:rPr>
              <a:t>is</a:t>
            </a:r>
            <a:r>
              <a:rPr lang="cs-CZ" sz="2100" dirty="0" smtClean="0">
                <a:solidFill>
                  <a:prstClr val="black"/>
                </a:solidFill>
              </a:rPr>
              <a:t> Rožmberk</a:t>
            </a:r>
          </a:p>
          <a:p>
            <a:pPr lvl="0">
              <a:lnSpc>
                <a:spcPct val="150000"/>
              </a:lnSpc>
              <a:buClr>
                <a:srgbClr val="2DA2BF"/>
              </a:buClr>
            </a:pPr>
            <a:r>
              <a:rPr lang="cs-CZ" sz="2500" dirty="0" err="1" smtClean="0">
                <a:solidFill>
                  <a:prstClr val="black"/>
                </a:solidFill>
              </a:rPr>
              <a:t>There</a:t>
            </a:r>
            <a:r>
              <a:rPr lang="cs-CZ" sz="2500" dirty="0" smtClean="0">
                <a:solidFill>
                  <a:prstClr val="black"/>
                </a:solidFill>
              </a:rPr>
              <a:t> are </a:t>
            </a:r>
            <a:r>
              <a:rPr lang="cs-CZ" sz="2500" dirty="0" err="1" smtClean="0">
                <a:solidFill>
                  <a:prstClr val="black"/>
                </a:solidFill>
              </a:rPr>
              <a:t>also</a:t>
            </a:r>
            <a:r>
              <a:rPr lang="cs-CZ" sz="2500" dirty="0" smtClean="0">
                <a:solidFill>
                  <a:prstClr val="black"/>
                </a:solidFill>
              </a:rPr>
              <a:t> </a:t>
            </a:r>
            <a:r>
              <a:rPr lang="cs-CZ" sz="2500" dirty="0" err="1" smtClean="0">
                <a:solidFill>
                  <a:prstClr val="black"/>
                </a:solidFill>
              </a:rPr>
              <a:t>two</a:t>
            </a:r>
            <a:r>
              <a:rPr lang="cs-CZ" sz="2500" dirty="0" smtClean="0">
                <a:solidFill>
                  <a:prstClr val="black"/>
                </a:solidFill>
              </a:rPr>
              <a:t> </a:t>
            </a:r>
            <a:r>
              <a:rPr lang="cs-CZ" sz="2500" dirty="0" err="1" smtClean="0">
                <a:solidFill>
                  <a:prstClr val="black"/>
                </a:solidFill>
              </a:rPr>
              <a:t>glacial</a:t>
            </a:r>
            <a:r>
              <a:rPr lang="cs-CZ" sz="2500" dirty="0" smtClean="0">
                <a:solidFill>
                  <a:prstClr val="black"/>
                </a:solidFill>
              </a:rPr>
              <a:t> </a:t>
            </a:r>
            <a:r>
              <a:rPr lang="cs-CZ" sz="2500" dirty="0" err="1" smtClean="0">
                <a:solidFill>
                  <a:prstClr val="black"/>
                </a:solidFill>
              </a:rPr>
              <a:t>lakes</a:t>
            </a:r>
            <a:r>
              <a:rPr lang="cs-CZ" sz="2500" dirty="0" smtClean="0">
                <a:solidFill>
                  <a:prstClr val="black"/>
                </a:solidFill>
              </a:rPr>
              <a:t> in the CR</a:t>
            </a:r>
          </a:p>
          <a:p>
            <a:pPr lvl="1">
              <a:lnSpc>
                <a:spcPct val="150000"/>
              </a:lnSpc>
              <a:buClr>
                <a:srgbClr val="2DA2BF"/>
              </a:buClr>
            </a:pPr>
            <a:r>
              <a:rPr lang="cs-CZ" sz="2100" dirty="0" smtClean="0">
                <a:solidFill>
                  <a:prstClr val="black"/>
                </a:solidFill>
              </a:rPr>
              <a:t>Černé </a:t>
            </a:r>
            <a:r>
              <a:rPr lang="cs-CZ" sz="2100" dirty="0" err="1" smtClean="0">
                <a:solidFill>
                  <a:prstClr val="black"/>
                </a:solidFill>
              </a:rPr>
              <a:t>and</a:t>
            </a:r>
            <a:r>
              <a:rPr lang="cs-CZ" sz="2100" dirty="0" smtClean="0">
                <a:solidFill>
                  <a:prstClr val="black"/>
                </a:solidFill>
              </a:rPr>
              <a:t> Čertovo in the Šumava </a:t>
            </a:r>
            <a:r>
              <a:rPr lang="cs-CZ" sz="2100" dirty="0" err="1" smtClean="0">
                <a:solidFill>
                  <a:prstClr val="black"/>
                </a:solidFill>
              </a:rPr>
              <a:t>Mountains</a:t>
            </a:r>
            <a:endParaRPr lang="cs-CZ" sz="2100" dirty="0" smtClean="0"/>
          </a:p>
          <a:p>
            <a:pPr>
              <a:lnSpc>
                <a:spcPct val="150000"/>
              </a:lnSpc>
            </a:pPr>
            <a:r>
              <a:rPr lang="cs-CZ" sz="2500" dirty="0" smtClean="0"/>
              <a:t>The </a:t>
            </a:r>
            <a:r>
              <a:rPr lang="cs-CZ" sz="2500" dirty="0" err="1" smtClean="0"/>
              <a:t>terrain</a:t>
            </a:r>
            <a:r>
              <a:rPr lang="cs-CZ" sz="2500" dirty="0" smtClean="0"/>
              <a:t> </a:t>
            </a:r>
            <a:r>
              <a:rPr lang="cs-CZ" sz="2500" dirty="0" err="1" smtClean="0"/>
              <a:t>is</a:t>
            </a:r>
            <a:r>
              <a:rPr lang="cs-CZ" sz="2500" dirty="0" smtClean="0"/>
              <a:t> </a:t>
            </a:r>
            <a:r>
              <a:rPr lang="cs-CZ" sz="2500" dirty="0" err="1" smtClean="0"/>
              <a:t>rather</a:t>
            </a:r>
            <a:r>
              <a:rPr lang="cs-CZ" sz="2500" dirty="0" smtClean="0"/>
              <a:t> </a:t>
            </a:r>
            <a:r>
              <a:rPr lang="cs-CZ" sz="2500" dirty="0" err="1" smtClean="0"/>
              <a:t>hilly</a:t>
            </a:r>
            <a:endParaRPr lang="cs-CZ" sz="25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CZECH REPUBLIC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2400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Mountain</a:t>
            </a:r>
            <a:r>
              <a:rPr lang="cs-CZ" dirty="0" smtClean="0"/>
              <a:t> </a:t>
            </a:r>
            <a:r>
              <a:rPr lang="cs-CZ" dirty="0" err="1" smtClean="0"/>
              <a:t>ranges</a:t>
            </a:r>
            <a:r>
              <a:rPr lang="cs-CZ" dirty="0" smtClean="0"/>
              <a:t> </a:t>
            </a:r>
            <a:r>
              <a:rPr lang="cs-CZ" dirty="0" err="1" smtClean="0"/>
              <a:t>border</a:t>
            </a:r>
            <a:r>
              <a:rPr lang="cs-CZ" dirty="0" smtClean="0"/>
              <a:t> most of the country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The Krušné </a:t>
            </a:r>
            <a:r>
              <a:rPr lang="cs-CZ" dirty="0" err="1" smtClean="0"/>
              <a:t>Mouintains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Šumava </a:t>
            </a:r>
            <a:r>
              <a:rPr lang="cs-CZ" dirty="0" err="1" smtClean="0"/>
              <a:t>lie</a:t>
            </a:r>
            <a:r>
              <a:rPr lang="cs-CZ" dirty="0" smtClean="0"/>
              <a:t> on the Western </a:t>
            </a:r>
            <a:r>
              <a:rPr lang="cs-CZ" dirty="0" err="1" smtClean="0"/>
              <a:t>border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beautiful</a:t>
            </a:r>
            <a:r>
              <a:rPr lang="cs-CZ" dirty="0" smtClean="0"/>
              <a:t> </a:t>
            </a:r>
            <a:r>
              <a:rPr lang="cs-CZ" dirty="0" err="1" smtClean="0"/>
              <a:t>nature</a:t>
            </a:r>
            <a:r>
              <a:rPr lang="cs-CZ" dirty="0" smtClean="0"/>
              <a:t> in Šumava</a:t>
            </a:r>
          </a:p>
          <a:p>
            <a:pPr lvl="1">
              <a:lnSpc>
                <a:spcPct val="150000"/>
              </a:lnSpc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mountain</a:t>
            </a:r>
            <a:r>
              <a:rPr lang="cs-CZ" dirty="0" smtClean="0"/>
              <a:t> </a:t>
            </a:r>
            <a:r>
              <a:rPr lang="cs-CZ" dirty="0" err="1" smtClean="0"/>
              <a:t>range</a:t>
            </a:r>
            <a:endParaRPr lang="cs-CZ" dirty="0" smtClean="0"/>
          </a:p>
          <a:p>
            <a:pPr lvl="1">
              <a:lnSpc>
                <a:spcPct val="150000"/>
              </a:lnSpc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famous</a:t>
            </a:r>
            <a:r>
              <a:rPr lang="cs-CZ" dirty="0" smtClean="0"/>
              <a:t> for </a:t>
            </a:r>
            <a:r>
              <a:rPr lang="cs-CZ" dirty="0" err="1" smtClean="0"/>
              <a:t>lakes</a:t>
            </a:r>
            <a:r>
              <a:rPr lang="cs-CZ" dirty="0" smtClean="0"/>
              <a:t> of </a:t>
            </a:r>
            <a:r>
              <a:rPr lang="cs-CZ" dirty="0" err="1" smtClean="0"/>
              <a:t>glacial</a:t>
            </a:r>
            <a:r>
              <a:rPr lang="cs-CZ" dirty="0" smtClean="0"/>
              <a:t> </a:t>
            </a:r>
            <a:r>
              <a:rPr lang="cs-CZ" dirty="0" err="1" smtClean="0"/>
              <a:t>origin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The Šumava region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water</a:t>
            </a:r>
            <a:r>
              <a:rPr lang="cs-CZ" dirty="0" smtClean="0"/>
              <a:t> </a:t>
            </a:r>
            <a:r>
              <a:rPr lang="cs-CZ" dirty="0" err="1" smtClean="0"/>
              <a:t>reservoir</a:t>
            </a:r>
            <a:r>
              <a:rPr lang="cs-CZ" dirty="0" smtClean="0"/>
              <a:t> for </a:t>
            </a:r>
            <a:r>
              <a:rPr lang="cs-CZ" dirty="0" err="1" smtClean="0"/>
              <a:t>Central</a:t>
            </a:r>
            <a:r>
              <a:rPr lang="cs-CZ" dirty="0" smtClean="0"/>
              <a:t> </a:t>
            </a:r>
            <a:r>
              <a:rPr lang="cs-CZ" dirty="0" err="1" smtClean="0"/>
              <a:t>Europe</a:t>
            </a:r>
            <a:endParaRPr lang="cs-CZ" dirty="0" smtClean="0">
              <a:solidFill>
                <a:prstClr val="black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CZECH REPUBLIC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6565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lvl="0">
              <a:lnSpc>
                <a:spcPct val="150000"/>
              </a:lnSpc>
              <a:buClr>
                <a:srgbClr val="2DA2BF"/>
              </a:buClr>
            </a:pPr>
            <a:r>
              <a:rPr lang="cs-CZ" dirty="0" smtClean="0">
                <a:solidFill>
                  <a:prstClr val="black"/>
                </a:solidFill>
              </a:rPr>
              <a:t>The </a:t>
            </a:r>
            <a:r>
              <a:rPr lang="cs-CZ" dirty="0" err="1" smtClean="0">
                <a:solidFill>
                  <a:prstClr val="black"/>
                </a:solidFill>
              </a:rPr>
              <a:t>highest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mountains</a:t>
            </a:r>
            <a:r>
              <a:rPr lang="cs-CZ" dirty="0" smtClean="0">
                <a:solidFill>
                  <a:prstClr val="black"/>
                </a:solidFill>
              </a:rPr>
              <a:t> are the </a:t>
            </a:r>
            <a:r>
              <a:rPr lang="cs-CZ" dirty="0" err="1" smtClean="0">
                <a:solidFill>
                  <a:prstClr val="black"/>
                </a:solidFill>
              </a:rPr>
              <a:t>Giant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Mountains</a:t>
            </a:r>
            <a:endParaRPr lang="cs-CZ" dirty="0" smtClean="0">
              <a:solidFill>
                <a:prstClr val="black"/>
              </a:solidFill>
            </a:endParaRPr>
          </a:p>
          <a:p>
            <a:pPr lvl="1">
              <a:lnSpc>
                <a:spcPct val="150000"/>
              </a:lnSpc>
              <a:buClr>
                <a:srgbClr val="2DA2BF"/>
              </a:buClr>
            </a:pPr>
            <a:r>
              <a:rPr lang="cs-CZ" dirty="0" smtClean="0">
                <a:solidFill>
                  <a:prstClr val="black"/>
                </a:solidFill>
              </a:rPr>
              <a:t>The </a:t>
            </a:r>
            <a:r>
              <a:rPr lang="cs-CZ" dirty="0" err="1" smtClean="0">
                <a:solidFill>
                  <a:prstClr val="black"/>
                </a:solidFill>
              </a:rPr>
              <a:t>highest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peak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is</a:t>
            </a:r>
            <a:r>
              <a:rPr lang="cs-CZ" dirty="0" smtClean="0">
                <a:solidFill>
                  <a:prstClr val="black"/>
                </a:solidFill>
              </a:rPr>
              <a:t> Sněžka 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The Orlické </a:t>
            </a:r>
            <a:r>
              <a:rPr lang="cs-CZ" dirty="0" err="1" smtClean="0"/>
              <a:t>and</a:t>
            </a:r>
            <a:r>
              <a:rPr lang="cs-CZ" dirty="0" smtClean="0"/>
              <a:t> Jizerské </a:t>
            </a:r>
            <a:r>
              <a:rPr lang="cs-CZ" dirty="0" err="1" smtClean="0"/>
              <a:t>mountains</a:t>
            </a:r>
            <a:r>
              <a:rPr lang="cs-CZ" dirty="0" smtClean="0"/>
              <a:t> </a:t>
            </a:r>
            <a:r>
              <a:rPr lang="cs-CZ" dirty="0" err="1" smtClean="0"/>
              <a:t>lie</a:t>
            </a:r>
            <a:r>
              <a:rPr lang="cs-CZ" dirty="0" smtClean="0"/>
              <a:t> on the </a:t>
            </a:r>
            <a:r>
              <a:rPr lang="cs-CZ" dirty="0" err="1" smtClean="0"/>
              <a:t>border</a:t>
            </a:r>
            <a:r>
              <a:rPr lang="cs-CZ" dirty="0" smtClean="0"/>
              <a:t> </a:t>
            </a:r>
            <a:r>
              <a:rPr lang="cs-CZ" dirty="0" err="1" smtClean="0"/>
              <a:t>Poland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Mountain</a:t>
            </a:r>
            <a:r>
              <a:rPr lang="cs-CZ" dirty="0" smtClean="0"/>
              <a:t> </a:t>
            </a:r>
            <a:r>
              <a:rPr lang="cs-CZ" dirty="0" err="1" smtClean="0"/>
              <a:t>ranges</a:t>
            </a:r>
            <a:r>
              <a:rPr lang="cs-CZ" dirty="0" smtClean="0"/>
              <a:t> Beskydy </a:t>
            </a:r>
            <a:r>
              <a:rPr lang="cs-CZ" dirty="0" err="1" smtClean="0"/>
              <a:t>and</a:t>
            </a:r>
            <a:r>
              <a:rPr lang="cs-CZ" dirty="0" smtClean="0"/>
              <a:t> Jeseníky are in </a:t>
            </a:r>
            <a:r>
              <a:rPr lang="cs-CZ" dirty="0" err="1" smtClean="0"/>
              <a:t>Moravia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Moravia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Silesia</a:t>
            </a:r>
            <a:r>
              <a:rPr lang="cs-CZ" dirty="0" smtClean="0"/>
              <a:t> are </a:t>
            </a:r>
            <a:r>
              <a:rPr lang="cs-CZ" dirty="0" err="1" smtClean="0"/>
              <a:t>mostly</a:t>
            </a:r>
            <a:r>
              <a:rPr lang="cs-CZ" dirty="0" smtClean="0"/>
              <a:t> </a:t>
            </a:r>
            <a:r>
              <a:rPr lang="cs-CZ" dirty="0" err="1" smtClean="0"/>
              <a:t>lowland</a:t>
            </a:r>
            <a:r>
              <a:rPr lang="cs-CZ" dirty="0" smtClean="0"/>
              <a:t> region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Climate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humid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continental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warm</a:t>
            </a:r>
            <a:r>
              <a:rPr lang="cs-CZ" dirty="0" smtClean="0"/>
              <a:t> </a:t>
            </a:r>
            <a:r>
              <a:rPr lang="cs-CZ" dirty="0" err="1" smtClean="0"/>
              <a:t>summers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cold</a:t>
            </a:r>
            <a:r>
              <a:rPr lang="cs-CZ" dirty="0" smtClean="0"/>
              <a:t> </a:t>
            </a:r>
            <a:r>
              <a:rPr lang="cs-CZ" dirty="0" err="1" smtClean="0"/>
              <a:t>winters</a:t>
            </a: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CZECH REPUBLIC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3852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The </a:t>
            </a:r>
            <a:r>
              <a:rPr lang="cs-CZ" dirty="0" err="1" smtClean="0"/>
              <a:t>capital</a:t>
            </a:r>
            <a:r>
              <a:rPr lang="cs-CZ" dirty="0" smtClean="0"/>
              <a:t> city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Prague</a:t>
            </a:r>
            <a:endParaRPr lang="cs-CZ" dirty="0" smtClean="0"/>
          </a:p>
          <a:p>
            <a:pPr lvl="1">
              <a:lnSpc>
                <a:spcPct val="150000"/>
              </a:lnSpc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also</a:t>
            </a:r>
            <a:r>
              <a:rPr lang="cs-CZ" dirty="0" smtClean="0"/>
              <a:t> the </a:t>
            </a:r>
            <a:r>
              <a:rPr lang="cs-CZ" dirty="0" err="1" smtClean="0"/>
              <a:t>largest</a:t>
            </a:r>
            <a:r>
              <a:rPr lang="cs-CZ" dirty="0" smtClean="0"/>
              <a:t> city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history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big</a:t>
            </a:r>
            <a:r>
              <a:rPr lang="cs-CZ" dirty="0" smtClean="0"/>
              <a:t> </a:t>
            </a:r>
            <a:r>
              <a:rPr lang="cs-CZ" dirty="0" err="1" smtClean="0"/>
              <a:t>cities</a:t>
            </a:r>
            <a:r>
              <a:rPr lang="cs-CZ" dirty="0" smtClean="0"/>
              <a:t> are Brno, Ostrava </a:t>
            </a:r>
            <a:r>
              <a:rPr lang="cs-CZ" dirty="0" err="1" smtClean="0"/>
              <a:t>or</a:t>
            </a:r>
            <a:r>
              <a:rPr lang="cs-CZ" dirty="0" smtClean="0"/>
              <a:t> Plzeň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Western Bohemia are </a:t>
            </a:r>
            <a:r>
              <a:rPr lang="cs-CZ" dirty="0" err="1" smtClean="0"/>
              <a:t>famous</a:t>
            </a:r>
            <a:r>
              <a:rPr lang="cs-CZ" dirty="0" smtClean="0"/>
              <a:t> for </a:t>
            </a:r>
            <a:r>
              <a:rPr lang="cs-CZ" dirty="0" err="1" smtClean="0"/>
              <a:t>spa</a:t>
            </a:r>
            <a:r>
              <a:rPr lang="cs-CZ" dirty="0" smtClean="0"/>
              <a:t> </a:t>
            </a:r>
            <a:r>
              <a:rPr lang="cs-CZ" dirty="0" err="1" smtClean="0"/>
              <a:t>cities</a:t>
            </a:r>
            <a:endParaRPr lang="cs-CZ" dirty="0" smtClean="0"/>
          </a:p>
          <a:p>
            <a:pPr lvl="1">
              <a:lnSpc>
                <a:spcPct val="150000"/>
              </a:lnSpc>
            </a:pPr>
            <a:r>
              <a:rPr lang="cs-CZ" dirty="0" smtClean="0"/>
              <a:t> Karlovy Vary, Mariánské Lázně </a:t>
            </a:r>
            <a:r>
              <a:rPr lang="cs-CZ" dirty="0" err="1" smtClean="0"/>
              <a:t>and</a:t>
            </a:r>
            <a:r>
              <a:rPr lang="cs-CZ" dirty="0" smtClean="0"/>
              <a:t> Františkovy Lázně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industrial</a:t>
            </a:r>
            <a:r>
              <a:rPr lang="cs-CZ" dirty="0" smtClean="0"/>
              <a:t> country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The </a:t>
            </a:r>
            <a:r>
              <a:rPr lang="cs-CZ" dirty="0" err="1" smtClean="0"/>
              <a:t>main</a:t>
            </a:r>
            <a:r>
              <a:rPr lang="cs-CZ" dirty="0" smtClean="0"/>
              <a:t> </a:t>
            </a:r>
            <a:r>
              <a:rPr lang="cs-CZ" dirty="0" err="1" smtClean="0"/>
              <a:t>industrial</a:t>
            </a:r>
            <a:r>
              <a:rPr lang="cs-CZ" dirty="0" smtClean="0"/>
              <a:t> part </a:t>
            </a:r>
            <a:r>
              <a:rPr lang="cs-CZ" dirty="0" err="1" smtClean="0"/>
              <a:t>is</a:t>
            </a:r>
            <a:r>
              <a:rPr lang="cs-CZ" dirty="0" smtClean="0"/>
              <a:t> the </a:t>
            </a:r>
            <a:r>
              <a:rPr lang="cs-CZ" dirty="0" err="1" smtClean="0"/>
              <a:t>North</a:t>
            </a:r>
            <a:r>
              <a:rPr lang="cs-CZ" dirty="0" smtClean="0"/>
              <a:t> of the CR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CZECH REPUBLIC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8904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91264" cy="4525963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rich</a:t>
            </a:r>
            <a:r>
              <a:rPr lang="cs-CZ" dirty="0" smtClean="0"/>
              <a:t> in </a:t>
            </a:r>
            <a:r>
              <a:rPr lang="cs-CZ" dirty="0" err="1" smtClean="0"/>
              <a:t>minerals</a:t>
            </a:r>
            <a:endParaRPr lang="cs-CZ" dirty="0" smtClean="0"/>
          </a:p>
          <a:p>
            <a:pPr lvl="1">
              <a:lnSpc>
                <a:spcPct val="150000"/>
              </a:lnSpc>
            </a:pPr>
            <a:r>
              <a:rPr lang="cs-CZ" dirty="0" err="1" smtClean="0"/>
              <a:t>Black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 </a:t>
            </a:r>
            <a:r>
              <a:rPr lang="cs-CZ" dirty="0" err="1" smtClean="0"/>
              <a:t>coal</a:t>
            </a:r>
            <a:r>
              <a:rPr lang="cs-CZ" dirty="0" smtClean="0"/>
              <a:t>, lignite, </a:t>
            </a:r>
            <a:r>
              <a:rPr lang="cs-CZ" dirty="0" err="1" smtClean="0"/>
              <a:t>sand</a:t>
            </a:r>
            <a:r>
              <a:rPr lang="cs-CZ" dirty="0" smtClean="0"/>
              <a:t> for </a:t>
            </a:r>
            <a:r>
              <a:rPr lang="cs-CZ" dirty="0" err="1" smtClean="0"/>
              <a:t>glass</a:t>
            </a:r>
            <a:r>
              <a:rPr lang="cs-CZ" dirty="0" smtClean="0"/>
              <a:t>-</a:t>
            </a:r>
            <a:r>
              <a:rPr lang="cs-CZ" dirty="0" err="1" smtClean="0"/>
              <a:t>making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Agriculture</a:t>
            </a:r>
            <a:r>
              <a:rPr lang="cs-CZ" dirty="0" smtClean="0"/>
              <a:t> </a:t>
            </a:r>
            <a:r>
              <a:rPr lang="cs-CZ" dirty="0" err="1" smtClean="0"/>
              <a:t>plays</a:t>
            </a:r>
            <a:r>
              <a:rPr lang="cs-CZ" dirty="0" smtClean="0"/>
              <a:t> a </a:t>
            </a:r>
            <a:r>
              <a:rPr lang="cs-CZ" dirty="0" err="1" smtClean="0"/>
              <a:t>relatively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 role in the </a:t>
            </a:r>
            <a:r>
              <a:rPr lang="cs-CZ" dirty="0" err="1" smtClean="0"/>
              <a:t>nation</a:t>
            </a:r>
            <a:r>
              <a:rPr lang="cs-CZ" dirty="0" smtClean="0"/>
              <a:t>´s export </a:t>
            </a:r>
            <a:r>
              <a:rPr lang="cs-CZ" dirty="0" err="1" smtClean="0"/>
              <a:t>industry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The </a:t>
            </a:r>
            <a:r>
              <a:rPr lang="cs-CZ" dirty="0" err="1" smtClean="0"/>
              <a:t>main</a:t>
            </a:r>
            <a:r>
              <a:rPr lang="cs-CZ" dirty="0" smtClean="0"/>
              <a:t> </a:t>
            </a:r>
            <a:r>
              <a:rPr lang="cs-CZ" dirty="0" err="1" smtClean="0"/>
              <a:t>crops</a:t>
            </a:r>
            <a:endParaRPr lang="cs-CZ" dirty="0" smtClean="0"/>
          </a:p>
          <a:p>
            <a:pPr lvl="1">
              <a:lnSpc>
                <a:spcPct val="150000"/>
              </a:lnSpc>
            </a:pPr>
            <a:r>
              <a:rPr lang="cs-CZ" dirty="0" err="1" smtClean="0"/>
              <a:t>Barley</a:t>
            </a:r>
            <a:r>
              <a:rPr lang="cs-CZ" dirty="0" smtClean="0"/>
              <a:t>, </a:t>
            </a:r>
            <a:r>
              <a:rPr lang="cs-CZ" dirty="0" err="1" smtClean="0"/>
              <a:t>wheat</a:t>
            </a:r>
            <a:r>
              <a:rPr lang="cs-CZ" dirty="0" smtClean="0"/>
              <a:t>, </a:t>
            </a:r>
            <a:r>
              <a:rPr lang="cs-CZ" dirty="0" err="1" smtClean="0"/>
              <a:t>sweet</a:t>
            </a:r>
            <a:r>
              <a:rPr lang="cs-CZ" dirty="0" smtClean="0"/>
              <a:t> </a:t>
            </a:r>
            <a:r>
              <a:rPr lang="cs-CZ" dirty="0" err="1" smtClean="0"/>
              <a:t>corn</a:t>
            </a:r>
            <a:r>
              <a:rPr lang="cs-CZ" dirty="0" smtClean="0"/>
              <a:t>, </a:t>
            </a:r>
            <a:r>
              <a:rPr lang="cs-CZ" dirty="0" err="1" smtClean="0"/>
              <a:t>sugar</a:t>
            </a:r>
            <a:r>
              <a:rPr lang="cs-CZ" dirty="0" smtClean="0"/>
              <a:t> </a:t>
            </a:r>
            <a:r>
              <a:rPr lang="cs-CZ" dirty="0" err="1" smtClean="0"/>
              <a:t>beet</a:t>
            </a:r>
            <a:r>
              <a:rPr lang="cs-CZ" dirty="0" smtClean="0"/>
              <a:t>, </a:t>
            </a:r>
            <a:r>
              <a:rPr lang="cs-CZ" dirty="0" err="1" smtClean="0"/>
              <a:t>potaoes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hops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Livestock</a:t>
            </a:r>
            <a:r>
              <a:rPr lang="cs-CZ" dirty="0" smtClean="0"/>
              <a:t> </a:t>
            </a:r>
            <a:r>
              <a:rPr lang="cs-CZ" dirty="0" err="1" smtClean="0"/>
              <a:t>animals</a:t>
            </a:r>
            <a:r>
              <a:rPr lang="cs-CZ" dirty="0" smtClean="0"/>
              <a:t> as </a:t>
            </a:r>
            <a:r>
              <a:rPr lang="cs-CZ" dirty="0" err="1" smtClean="0"/>
              <a:t>pigs</a:t>
            </a:r>
            <a:r>
              <a:rPr lang="cs-CZ" dirty="0" smtClean="0"/>
              <a:t>, </a:t>
            </a:r>
            <a:r>
              <a:rPr lang="cs-CZ" dirty="0" err="1" smtClean="0"/>
              <a:t>cattle</a:t>
            </a:r>
            <a:r>
              <a:rPr lang="cs-CZ" dirty="0" smtClean="0"/>
              <a:t> and </a:t>
            </a:r>
            <a:r>
              <a:rPr lang="cs-CZ" dirty="0" err="1" smtClean="0"/>
              <a:t>sheep</a:t>
            </a:r>
            <a:r>
              <a:rPr lang="cs-CZ" dirty="0" smtClean="0"/>
              <a:t> are 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important</a:t>
            </a:r>
            <a:r>
              <a:rPr lang="cs-CZ" dirty="0" smtClean="0"/>
              <a:t> in </a:t>
            </a:r>
            <a:r>
              <a:rPr lang="cs-CZ" dirty="0" err="1" smtClean="0"/>
              <a:t>farming</a:t>
            </a: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CZECH REPUBLIC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8904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500" dirty="0" err="1" smtClean="0"/>
              <a:t>Czech</a:t>
            </a:r>
            <a:r>
              <a:rPr lang="cs-CZ" sz="2500" dirty="0" smtClean="0"/>
              <a:t> </a:t>
            </a:r>
            <a:r>
              <a:rPr lang="cs-CZ" sz="2500" dirty="0" err="1" smtClean="0"/>
              <a:t>beer</a:t>
            </a:r>
            <a:r>
              <a:rPr lang="cs-CZ" sz="2500" dirty="0" smtClean="0"/>
              <a:t> </a:t>
            </a:r>
            <a:r>
              <a:rPr lang="cs-CZ" sz="2500" dirty="0" err="1" smtClean="0"/>
              <a:t>is</a:t>
            </a:r>
            <a:r>
              <a:rPr lang="cs-CZ" sz="2500" dirty="0" smtClean="0"/>
              <a:t> very </a:t>
            </a:r>
            <a:r>
              <a:rPr lang="cs-CZ" sz="2500" dirty="0" err="1" smtClean="0"/>
              <a:t>famous</a:t>
            </a:r>
            <a:r>
              <a:rPr lang="cs-CZ" sz="2500" dirty="0" smtClean="0"/>
              <a:t> </a:t>
            </a:r>
            <a:r>
              <a:rPr lang="cs-CZ" sz="2500" dirty="0" err="1" smtClean="0"/>
              <a:t>both</a:t>
            </a:r>
            <a:r>
              <a:rPr lang="cs-CZ" sz="2500" dirty="0" smtClean="0"/>
              <a:t> </a:t>
            </a:r>
            <a:r>
              <a:rPr lang="cs-CZ" sz="2500" dirty="0" err="1" smtClean="0"/>
              <a:t>at</a:t>
            </a:r>
            <a:r>
              <a:rPr lang="cs-CZ" sz="2500" dirty="0" smtClean="0"/>
              <a:t> </a:t>
            </a:r>
            <a:r>
              <a:rPr lang="cs-CZ" sz="2500" dirty="0" err="1" smtClean="0"/>
              <a:t>home</a:t>
            </a:r>
            <a:r>
              <a:rPr lang="cs-CZ" sz="2500" dirty="0" smtClean="0"/>
              <a:t> </a:t>
            </a:r>
            <a:r>
              <a:rPr lang="cs-CZ" sz="2500" dirty="0" err="1" smtClean="0"/>
              <a:t>and</a:t>
            </a:r>
            <a:r>
              <a:rPr lang="cs-CZ" sz="2500" dirty="0" smtClean="0"/>
              <a:t>  </a:t>
            </a:r>
            <a:r>
              <a:rPr lang="cs-CZ" sz="2500" dirty="0" err="1" smtClean="0"/>
              <a:t>abroad</a:t>
            </a:r>
            <a:endParaRPr lang="cs-CZ" sz="2500" dirty="0" smtClean="0"/>
          </a:p>
          <a:p>
            <a:pPr lvl="1">
              <a:lnSpc>
                <a:spcPct val="150000"/>
              </a:lnSpc>
            </a:pPr>
            <a:r>
              <a:rPr lang="cs-CZ" sz="2100" dirty="0" err="1" smtClean="0"/>
              <a:t>It</a:t>
            </a:r>
            <a:r>
              <a:rPr lang="cs-CZ" sz="2100" dirty="0" smtClean="0"/>
              <a:t> has a long </a:t>
            </a:r>
            <a:r>
              <a:rPr lang="cs-CZ" sz="2100" dirty="0" err="1" smtClean="0"/>
              <a:t>tradition</a:t>
            </a:r>
            <a:endParaRPr lang="cs-CZ" sz="2100" dirty="0" smtClean="0"/>
          </a:p>
          <a:p>
            <a:pPr>
              <a:lnSpc>
                <a:spcPct val="150000"/>
              </a:lnSpc>
            </a:pPr>
            <a:r>
              <a:rPr lang="cs-CZ" sz="2500" dirty="0" err="1" smtClean="0"/>
              <a:t>Manufacturing</a:t>
            </a:r>
            <a:r>
              <a:rPr lang="cs-CZ" sz="2500" dirty="0" smtClean="0"/>
              <a:t> </a:t>
            </a:r>
            <a:r>
              <a:rPr lang="cs-CZ" sz="2500" dirty="0" err="1" smtClean="0"/>
              <a:t>includes</a:t>
            </a:r>
            <a:r>
              <a:rPr lang="cs-CZ" sz="2500" dirty="0" smtClean="0"/>
              <a:t> </a:t>
            </a:r>
            <a:r>
              <a:rPr lang="cs-CZ" sz="2500" dirty="0" err="1" smtClean="0"/>
              <a:t>glass</a:t>
            </a:r>
            <a:r>
              <a:rPr lang="cs-CZ" sz="2500" dirty="0" smtClean="0"/>
              <a:t> </a:t>
            </a:r>
            <a:r>
              <a:rPr lang="cs-CZ" sz="2500" dirty="0" err="1" smtClean="0"/>
              <a:t>industry</a:t>
            </a:r>
            <a:r>
              <a:rPr lang="cs-CZ" sz="2500" dirty="0" smtClean="0"/>
              <a:t>, </a:t>
            </a:r>
            <a:r>
              <a:rPr lang="cs-CZ" sz="2500" dirty="0" err="1" smtClean="0"/>
              <a:t>steelworks</a:t>
            </a:r>
            <a:r>
              <a:rPr lang="cs-CZ" sz="2500" dirty="0" smtClean="0"/>
              <a:t>, </a:t>
            </a:r>
            <a:r>
              <a:rPr lang="cs-CZ" sz="2500" dirty="0" err="1" smtClean="0"/>
              <a:t>large</a:t>
            </a:r>
            <a:r>
              <a:rPr lang="cs-CZ" sz="2500" dirty="0" smtClean="0"/>
              <a:t> </a:t>
            </a:r>
            <a:r>
              <a:rPr lang="cs-CZ" sz="2500" dirty="0" err="1" smtClean="0"/>
              <a:t>breweries</a:t>
            </a:r>
            <a:endParaRPr lang="cs-CZ" sz="2500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CZECH REPUBLIC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8904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FAMOUS PEOPLE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479301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Václav Havel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Franz Kafka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Karel Čapek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Bedřich Smetana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Jaromír Jágr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Karel Gott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Miloš Forman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Karolina Kurkova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Tomáš. G. Masaryk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486502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Alfons Mucha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Jaromír Nohavica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Alois Jirásek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Jan Werich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Emil Zátopek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Tomáš Rosický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Jan Hus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Zdeněk Svěrák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Antonín Dvořák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Miloš Zeman</a:t>
            </a:r>
          </a:p>
        </p:txBody>
      </p:sp>
    </p:spTree>
    <p:extLst>
      <p:ext uri="{BB962C8B-B14F-4D97-AF65-F5344CB8AC3E}">
        <p14:creationId xmlns:p14="http://schemas.microsoft.com/office/powerpoint/2010/main" val="834816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500" dirty="0" err="1" smtClean="0"/>
              <a:t>Plays</a:t>
            </a:r>
            <a:r>
              <a:rPr lang="cs-CZ" sz="2500" dirty="0" smtClean="0"/>
              <a:t> </a:t>
            </a:r>
            <a:r>
              <a:rPr lang="cs-CZ" sz="2500" dirty="0" err="1" smtClean="0"/>
              <a:t>an</a:t>
            </a:r>
            <a:r>
              <a:rPr lang="cs-CZ" sz="2500" dirty="0" smtClean="0"/>
              <a:t> </a:t>
            </a:r>
            <a:r>
              <a:rPr lang="cs-CZ" sz="2500" dirty="0" err="1" smtClean="0"/>
              <a:t>important</a:t>
            </a:r>
            <a:r>
              <a:rPr lang="cs-CZ" sz="2500" dirty="0" smtClean="0"/>
              <a:t> role in </a:t>
            </a:r>
            <a:r>
              <a:rPr lang="cs-CZ" sz="2500" dirty="0" err="1" smtClean="0"/>
              <a:t>the</a:t>
            </a:r>
            <a:r>
              <a:rPr lang="cs-CZ" sz="2500" dirty="0" smtClean="0"/>
              <a:t> </a:t>
            </a:r>
            <a:r>
              <a:rPr lang="cs-CZ" sz="2500" dirty="0" err="1" smtClean="0"/>
              <a:t>life</a:t>
            </a:r>
            <a:r>
              <a:rPr lang="cs-CZ" sz="2500" dirty="0" smtClean="0"/>
              <a:t> </a:t>
            </a:r>
            <a:r>
              <a:rPr lang="cs-CZ" sz="2500" dirty="0" err="1" smtClean="0"/>
              <a:t>of</a:t>
            </a:r>
            <a:r>
              <a:rPr lang="cs-CZ" sz="2500" dirty="0" smtClean="0"/>
              <a:t> many </a:t>
            </a:r>
            <a:r>
              <a:rPr lang="cs-CZ" sz="2500" dirty="0" err="1" smtClean="0"/>
              <a:t>Czechs</a:t>
            </a:r>
            <a:endParaRPr lang="cs-CZ" sz="2500" dirty="0" smtClean="0"/>
          </a:p>
          <a:p>
            <a:pPr>
              <a:lnSpc>
                <a:spcPct val="150000"/>
              </a:lnSpc>
            </a:pPr>
            <a:r>
              <a:rPr lang="cs-CZ" sz="2500" dirty="0" smtClean="0"/>
              <a:t>The most </a:t>
            </a:r>
            <a:r>
              <a:rPr lang="cs-CZ" sz="2500" dirty="0" err="1" smtClean="0"/>
              <a:t>popular</a:t>
            </a:r>
            <a:r>
              <a:rPr lang="cs-CZ" sz="2500" dirty="0" smtClean="0"/>
              <a:t> </a:t>
            </a:r>
            <a:r>
              <a:rPr lang="cs-CZ" sz="2500" dirty="0" err="1" smtClean="0"/>
              <a:t>sports</a:t>
            </a:r>
            <a:endParaRPr lang="cs-CZ" sz="2500" dirty="0" smtClean="0"/>
          </a:p>
          <a:p>
            <a:pPr lvl="1">
              <a:lnSpc>
                <a:spcPct val="150000"/>
              </a:lnSpc>
            </a:pPr>
            <a:r>
              <a:rPr lang="cs-CZ" sz="2100" dirty="0" err="1" smtClean="0"/>
              <a:t>football</a:t>
            </a:r>
            <a:r>
              <a:rPr lang="cs-CZ" sz="2100" dirty="0" smtClean="0"/>
              <a:t>, </a:t>
            </a:r>
            <a:r>
              <a:rPr lang="cs-CZ" sz="2100" dirty="0" err="1" smtClean="0"/>
              <a:t>ice</a:t>
            </a:r>
            <a:r>
              <a:rPr lang="cs-CZ" sz="2100" dirty="0" smtClean="0"/>
              <a:t>-</a:t>
            </a:r>
            <a:r>
              <a:rPr lang="cs-CZ" sz="2100" dirty="0" err="1" smtClean="0"/>
              <a:t>hockey</a:t>
            </a:r>
            <a:r>
              <a:rPr lang="cs-CZ" sz="2100" dirty="0" smtClean="0"/>
              <a:t> and </a:t>
            </a:r>
            <a:r>
              <a:rPr lang="cs-CZ" sz="2100" dirty="0" err="1" smtClean="0"/>
              <a:t>tennis</a:t>
            </a:r>
            <a:endParaRPr lang="cs-CZ" sz="2100" dirty="0" smtClean="0"/>
          </a:p>
          <a:p>
            <a:pPr>
              <a:lnSpc>
                <a:spcPct val="150000"/>
              </a:lnSpc>
            </a:pPr>
            <a:r>
              <a:rPr lang="cs-CZ" sz="2500" dirty="0" smtClean="0"/>
              <a:t>Czech </a:t>
            </a:r>
            <a:r>
              <a:rPr lang="cs-CZ" sz="2500" dirty="0" err="1" smtClean="0"/>
              <a:t>national</a:t>
            </a:r>
            <a:r>
              <a:rPr lang="cs-CZ" sz="2500" dirty="0" smtClean="0"/>
              <a:t> </a:t>
            </a:r>
            <a:r>
              <a:rPr lang="cs-CZ" sz="2500" dirty="0" err="1" smtClean="0"/>
              <a:t>hockey</a:t>
            </a:r>
            <a:r>
              <a:rPr lang="cs-CZ" sz="2500" dirty="0" smtClean="0"/>
              <a:t> team </a:t>
            </a:r>
            <a:r>
              <a:rPr lang="cs-CZ" sz="2500" dirty="0" err="1" smtClean="0"/>
              <a:t>is</a:t>
            </a:r>
            <a:r>
              <a:rPr lang="cs-CZ" sz="2500" dirty="0" smtClean="0"/>
              <a:t> </a:t>
            </a:r>
            <a:r>
              <a:rPr lang="cs-CZ" sz="2500" dirty="0" err="1" smtClean="0"/>
              <a:t>very</a:t>
            </a:r>
            <a:r>
              <a:rPr lang="cs-CZ" sz="2500" dirty="0" smtClean="0"/>
              <a:t> </a:t>
            </a:r>
            <a:r>
              <a:rPr lang="cs-CZ" sz="2500" dirty="0" err="1" smtClean="0"/>
              <a:t>succesfu</a:t>
            </a:r>
            <a:r>
              <a:rPr lang="cs-CZ" dirty="0" err="1" smtClean="0"/>
              <a:t>l</a:t>
            </a:r>
            <a:endParaRPr lang="cs-CZ" dirty="0" smtClean="0"/>
          </a:p>
          <a:p>
            <a:pPr lvl="1">
              <a:lnSpc>
                <a:spcPct val="150000"/>
              </a:lnSpc>
            </a:pPr>
            <a:r>
              <a:rPr lang="cs-CZ" sz="2100" dirty="0" err="1" smtClean="0"/>
              <a:t>Olympic</a:t>
            </a:r>
            <a:r>
              <a:rPr lang="cs-CZ" sz="2100" dirty="0" smtClean="0"/>
              <a:t> </a:t>
            </a:r>
            <a:r>
              <a:rPr lang="cs-CZ" sz="2100" dirty="0" err="1" smtClean="0"/>
              <a:t>gold</a:t>
            </a:r>
            <a:r>
              <a:rPr lang="cs-CZ" sz="2100" dirty="0" smtClean="0"/>
              <a:t> </a:t>
            </a:r>
            <a:r>
              <a:rPr lang="cs-CZ" sz="2100" dirty="0" err="1" smtClean="0"/>
              <a:t>at</a:t>
            </a:r>
            <a:r>
              <a:rPr lang="cs-CZ" sz="2100" dirty="0"/>
              <a:t> </a:t>
            </a:r>
            <a:r>
              <a:rPr lang="cs-CZ" sz="2100" dirty="0" smtClean="0"/>
              <a:t>the 1998 Winter </a:t>
            </a:r>
            <a:r>
              <a:rPr lang="cs-CZ" sz="2100" dirty="0" err="1" smtClean="0"/>
              <a:t>Games</a:t>
            </a:r>
            <a:r>
              <a:rPr lang="cs-CZ" sz="2100" dirty="0" smtClean="0"/>
              <a:t> in Nagano</a:t>
            </a:r>
          </a:p>
          <a:p>
            <a:pPr lvl="1">
              <a:lnSpc>
                <a:spcPct val="150000"/>
              </a:lnSpc>
            </a:pPr>
            <a:r>
              <a:rPr lang="cs-CZ" sz="2100" dirty="0" err="1" smtClean="0"/>
              <a:t>World</a:t>
            </a:r>
            <a:r>
              <a:rPr lang="cs-CZ" sz="2100" dirty="0" smtClean="0"/>
              <a:t> </a:t>
            </a:r>
            <a:r>
              <a:rPr lang="cs-CZ" sz="2100" dirty="0" err="1" smtClean="0"/>
              <a:t>Championship</a:t>
            </a:r>
            <a:r>
              <a:rPr lang="cs-CZ" sz="2100" dirty="0" smtClean="0"/>
              <a:t> </a:t>
            </a:r>
            <a:r>
              <a:rPr lang="cs-CZ" sz="2100" dirty="0" err="1" smtClean="0"/>
              <a:t>medals</a:t>
            </a:r>
            <a:r>
              <a:rPr lang="cs-CZ" sz="2100" dirty="0" smtClean="0"/>
              <a:t> </a:t>
            </a:r>
            <a:r>
              <a:rPr lang="cs-CZ" sz="2100" dirty="0" err="1" smtClean="0"/>
              <a:t>etc</a:t>
            </a:r>
            <a:r>
              <a:rPr lang="cs-CZ" sz="2100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6983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Tennis</a:t>
            </a:r>
            <a:r>
              <a:rPr lang="cs-CZ" dirty="0" smtClean="0"/>
              <a:t> </a:t>
            </a:r>
            <a:r>
              <a:rPr lang="cs-CZ" dirty="0" err="1" smtClean="0"/>
              <a:t>player</a:t>
            </a:r>
            <a:r>
              <a:rPr lang="cs-CZ" dirty="0" smtClean="0"/>
              <a:t> Petra </a:t>
            </a:r>
            <a:r>
              <a:rPr lang="cs-CZ" dirty="0" err="1" smtClean="0"/>
              <a:t>Kvitová</a:t>
            </a:r>
            <a:endParaRPr lang="cs-CZ" dirty="0" smtClean="0"/>
          </a:p>
          <a:p>
            <a:pPr lvl="1">
              <a:lnSpc>
                <a:spcPct val="150000"/>
              </a:lnSpc>
            </a:pPr>
            <a:r>
              <a:rPr lang="cs-CZ" dirty="0" err="1" smtClean="0"/>
              <a:t>Won</a:t>
            </a:r>
            <a:r>
              <a:rPr lang="cs-CZ" dirty="0" smtClean="0"/>
              <a:t> the Wimbledon </a:t>
            </a:r>
            <a:r>
              <a:rPr lang="cs-CZ" dirty="0" err="1" smtClean="0"/>
              <a:t>Championships</a:t>
            </a:r>
            <a:r>
              <a:rPr lang="cs-CZ" dirty="0" smtClean="0"/>
              <a:t> in 2011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Shooter</a:t>
            </a:r>
            <a:r>
              <a:rPr lang="cs-CZ" dirty="0" smtClean="0"/>
              <a:t> Kateřina </a:t>
            </a:r>
            <a:r>
              <a:rPr lang="cs-CZ" dirty="0" err="1" smtClean="0"/>
              <a:t>Emons</a:t>
            </a:r>
            <a:r>
              <a:rPr lang="cs-CZ" dirty="0" smtClean="0"/>
              <a:t> </a:t>
            </a:r>
          </a:p>
          <a:p>
            <a:pPr lvl="1">
              <a:lnSpc>
                <a:spcPct val="150000"/>
              </a:lnSpc>
            </a:pPr>
            <a:r>
              <a:rPr lang="cs-CZ" dirty="0" err="1" smtClean="0"/>
              <a:t>won</a:t>
            </a:r>
            <a:r>
              <a:rPr lang="cs-CZ" dirty="0" smtClean="0"/>
              <a:t> the </a:t>
            </a:r>
            <a:r>
              <a:rPr lang="cs-CZ" dirty="0" err="1" smtClean="0"/>
              <a:t>gold</a:t>
            </a:r>
            <a:r>
              <a:rPr lang="cs-CZ" dirty="0" smtClean="0"/>
              <a:t> </a:t>
            </a:r>
            <a:r>
              <a:rPr lang="cs-CZ" dirty="0" err="1" smtClean="0"/>
              <a:t>medal</a:t>
            </a:r>
            <a:r>
              <a:rPr lang="cs-CZ" dirty="0" smtClean="0"/>
              <a:t> in 2008 </a:t>
            </a:r>
            <a:r>
              <a:rPr lang="cs-CZ" dirty="0" err="1" smtClean="0"/>
              <a:t>Summer</a:t>
            </a:r>
            <a:r>
              <a:rPr lang="cs-CZ" dirty="0" smtClean="0"/>
              <a:t> </a:t>
            </a:r>
            <a:r>
              <a:rPr lang="cs-CZ" dirty="0" err="1" smtClean="0"/>
              <a:t>Olympics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Speed </a:t>
            </a:r>
            <a:r>
              <a:rPr lang="cs-CZ" dirty="0" err="1" smtClean="0"/>
              <a:t>skater</a:t>
            </a:r>
            <a:r>
              <a:rPr lang="cs-CZ" dirty="0" smtClean="0"/>
              <a:t> Martina </a:t>
            </a:r>
            <a:r>
              <a:rPr lang="cs-CZ" dirty="0" err="1" smtClean="0"/>
              <a:t>Sáblíková</a:t>
            </a:r>
            <a:r>
              <a:rPr lang="cs-CZ" dirty="0" smtClean="0"/>
              <a:t> </a:t>
            </a:r>
          </a:p>
          <a:p>
            <a:pPr lvl="1">
              <a:lnSpc>
                <a:spcPct val="150000"/>
              </a:lnSpc>
            </a:pPr>
            <a:r>
              <a:rPr lang="cs-CZ" dirty="0" err="1" smtClean="0"/>
              <a:t>Won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gold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bronze </a:t>
            </a:r>
            <a:r>
              <a:rPr lang="cs-CZ" dirty="0" err="1" smtClean="0"/>
              <a:t>medal</a:t>
            </a:r>
            <a:r>
              <a:rPr lang="cs-CZ" dirty="0" smtClean="0"/>
              <a:t> in 2010 Winter </a:t>
            </a:r>
            <a:r>
              <a:rPr lang="cs-CZ" dirty="0" err="1" smtClean="0"/>
              <a:t>Olympics</a:t>
            </a:r>
            <a:endParaRPr lang="cs-CZ" dirty="0" smtClean="0"/>
          </a:p>
          <a:p>
            <a:pPr lvl="1">
              <a:lnSpc>
                <a:spcPct val="150000"/>
              </a:lnSpc>
            </a:pPr>
            <a:r>
              <a:rPr lang="cs-CZ" dirty="0" err="1" smtClean="0"/>
              <a:t>Won</a:t>
            </a:r>
            <a:r>
              <a:rPr lang="cs-CZ" dirty="0" smtClean="0"/>
              <a:t> a lot of </a:t>
            </a:r>
            <a:r>
              <a:rPr lang="cs-CZ" dirty="0" err="1" smtClean="0"/>
              <a:t>medals</a:t>
            </a:r>
            <a:r>
              <a:rPr lang="cs-CZ" dirty="0" smtClean="0"/>
              <a:t> (</a:t>
            </a:r>
            <a:r>
              <a:rPr lang="cs-CZ" dirty="0" err="1" smtClean="0"/>
              <a:t>predominantly</a:t>
            </a:r>
            <a:r>
              <a:rPr lang="cs-CZ" dirty="0" smtClean="0"/>
              <a:t> </a:t>
            </a:r>
            <a:r>
              <a:rPr lang="cs-CZ" dirty="0" err="1" smtClean="0"/>
              <a:t>gold</a:t>
            </a:r>
            <a:r>
              <a:rPr lang="cs-CZ" dirty="0" smtClean="0"/>
              <a:t> </a:t>
            </a:r>
            <a:r>
              <a:rPr lang="cs-CZ" dirty="0" err="1" smtClean="0"/>
              <a:t>medals</a:t>
            </a:r>
            <a:r>
              <a:rPr lang="cs-CZ" dirty="0" smtClean="0"/>
              <a:t>) in WC </a:t>
            </a:r>
            <a:r>
              <a:rPr lang="cs-CZ" dirty="0" err="1" smtClean="0"/>
              <a:t>and</a:t>
            </a:r>
            <a:r>
              <a:rPr lang="cs-CZ" dirty="0" smtClean="0"/>
              <a:t> EC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6983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500" dirty="0" smtClean="0"/>
              <a:t>Slide 3 – 14 Vlastní tvorba</a:t>
            </a:r>
          </a:p>
          <a:p>
            <a:r>
              <a:rPr lang="cs-CZ" sz="2500" dirty="0" smtClean="0"/>
              <a:t>Zdroj obrázků</a:t>
            </a:r>
          </a:p>
          <a:p>
            <a:pPr lvl="1"/>
            <a:r>
              <a:rPr lang="cs-CZ" sz="2100" u="sng" dirty="0" smtClean="0">
                <a:hlinkClick r:id="rId2"/>
              </a:rPr>
              <a:t>http://pixabay.com/cs/hrad-pam%C3%A1tn%C3%ADk-%C4%8Desk%C3%A1-republika-hill-92797/</a:t>
            </a:r>
            <a:endParaRPr lang="cs-CZ" sz="2100" dirty="0" smtClean="0"/>
          </a:p>
          <a:p>
            <a:pPr lvl="1"/>
            <a:r>
              <a:rPr lang="cs-CZ" sz="2100" u="sng" dirty="0" smtClean="0">
                <a:hlinkClick r:id="rId3"/>
              </a:rPr>
              <a:t>http://pixabay.com/cs/p%C3%ADskovce-rock-%C4%8Deskosask%C3%A9-%C5%A1v%C3%BDcarsko-55971/</a:t>
            </a:r>
            <a:endParaRPr lang="cs-CZ" sz="2100" dirty="0" smtClean="0"/>
          </a:p>
          <a:p>
            <a:pPr lvl="1"/>
            <a:r>
              <a:rPr lang="cs-CZ" sz="2100" u="sng" dirty="0" smtClean="0">
                <a:hlinkClick r:id="rId4"/>
              </a:rPr>
              <a:t>http://pixabay.com/cs/vlajka-znamen%C3%AD-evropa-%C4%8Desky-26900/</a:t>
            </a:r>
            <a:endParaRPr lang="cs-CZ" sz="21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RESOURCES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4831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3960</TotalTime>
  <Words>623</Words>
  <Application>Microsoft Office PowerPoint</Application>
  <PresentationFormat>Předvádění na obrazovce (4:3)</PresentationFormat>
  <Paragraphs>109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Shluk</vt:lpstr>
      <vt:lpstr>Prezentace aplikace PowerPoint</vt:lpstr>
      <vt:lpstr>Prezentace aplikace PowerPoint</vt:lpstr>
      <vt:lpstr>THE CZECH REPUBLIC</vt:lpstr>
      <vt:lpstr>CONTENT</vt:lpstr>
      <vt:lpstr>THE CZECH REPUBLIC</vt:lpstr>
      <vt:lpstr>THE CZECH REPUBLIC</vt:lpstr>
      <vt:lpstr>THE CZECH REPUBLIC</vt:lpstr>
      <vt:lpstr>THE CZECH REPUBLIC</vt:lpstr>
      <vt:lpstr>THE CZECH REPUBLIC</vt:lpstr>
      <vt:lpstr>THE CZECH REPUBLIC</vt:lpstr>
      <vt:lpstr>THE CZECH REPUBLIC</vt:lpstr>
      <vt:lpstr>THE CZECH REPUBLIC</vt:lpstr>
      <vt:lpstr>FAMOUS PEOPLE</vt:lpstr>
      <vt:lpstr>SPORT</vt:lpstr>
      <vt:lpstr>SPORT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PC8</dc:creator>
  <cp:lastModifiedBy>PETŘIKOVOVÁ Tereza</cp:lastModifiedBy>
  <cp:revision>38</cp:revision>
  <dcterms:created xsi:type="dcterms:W3CDTF">2013-08-05T15:35:32Z</dcterms:created>
  <dcterms:modified xsi:type="dcterms:W3CDTF">2013-11-07T13:19:16Z</dcterms:modified>
</cp:coreProperties>
</file>