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6" r:id="rId10"/>
    <p:sldId id="263" r:id="rId11"/>
    <p:sldId id="267" r:id="rId12"/>
    <p:sldId id="264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794" y="-3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262EB16-FDA2-409A-94D4-4BAB14CB161D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81922FA-568D-484F-9316-1DF11F774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62EB16-FDA2-409A-94D4-4BAB14CB161D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1922FA-568D-484F-9316-1DF11F774D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62EB16-FDA2-409A-94D4-4BAB14CB161D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1922FA-568D-484F-9316-1DF11F774D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62EB16-FDA2-409A-94D4-4BAB14CB161D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1922FA-568D-484F-9316-1DF11F774D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62EB16-FDA2-409A-94D4-4BAB14CB161D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1922FA-568D-484F-9316-1DF11F774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62EB16-FDA2-409A-94D4-4BAB14CB161D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1922FA-568D-484F-9316-1DF11F774D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62EB16-FDA2-409A-94D4-4BAB14CB161D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1922FA-568D-484F-9316-1DF11F774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262EB16-FDA2-409A-94D4-4BAB14CB161D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1922FA-568D-484F-9316-1DF11F774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262EB16-FDA2-409A-94D4-4BAB14CB161D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81922FA-568D-484F-9316-1DF11F774D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62EB16-FDA2-409A-94D4-4BAB14CB161D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1922FA-568D-484F-9316-1DF11F774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62EB16-FDA2-409A-94D4-4BAB14CB161D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1922FA-568D-484F-9316-1DF11F774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262EB16-FDA2-409A-94D4-4BAB14CB161D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81922FA-568D-484F-9316-1DF11F774DA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%C4%8Desk%C3%BD-krumlov-%C4%8Desk%C3%A1-republika-%C5%99eka-115833/" TargetMode="External"/><Relationship Id="rId2" Type="http://schemas.openxmlformats.org/officeDocument/2006/relationships/hyperlink" Target="http://pixabay.com/cs/p%C3%ADskovce-rock-%C4%8Deskosask%C3%A9-%C5%A1v%C3%BDcarsko-55975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ixabay.com/cs/vlajka-znamen%C3%AD-evropa-%C4%8Desky-2690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47664" y="2060848"/>
            <a:ext cx="6048672" cy="357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3949" y="260648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8905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162467"/>
          </a:xfrm>
        </p:spPr>
        <p:txBody>
          <a:bodyPr>
            <a:normAutofit fontScale="92500" lnSpcReduction="20000"/>
          </a:bodyPr>
          <a:lstStyle/>
          <a:p>
            <a:r>
              <a:rPr lang="cs-CZ" b="1" u="sng" dirty="0"/>
              <a:t>Anotace</a:t>
            </a:r>
          </a:p>
          <a:p>
            <a:pPr>
              <a:lnSpc>
                <a:spcPct val="150000"/>
              </a:lnSpc>
            </a:pPr>
            <a:r>
              <a:rPr lang="cs-CZ" dirty="0"/>
              <a:t>Didaktický materiál je určen především žákům 4. ročníků maturujících z anglického jazyka. Prezentace obsahuje téma určené k ústní části maturitní zkoušky.</a:t>
            </a:r>
          </a:p>
          <a:p>
            <a:pPr>
              <a:lnSpc>
                <a:spcPct val="150000"/>
              </a:lnSpc>
            </a:pPr>
            <a:r>
              <a:rPr lang="cs-CZ" b="1" u="sng" dirty="0"/>
              <a:t>Očekávaný výstup:</a:t>
            </a:r>
          </a:p>
          <a:p>
            <a:pPr>
              <a:lnSpc>
                <a:spcPct val="150000"/>
              </a:lnSpc>
            </a:pPr>
            <a:r>
              <a:rPr lang="cs-CZ" dirty="0"/>
              <a:t>Studenti by měli být schopni aplikovat získané znalosti jak v jejich ústním, tak písemné projevu.</a:t>
            </a:r>
          </a:p>
          <a:p>
            <a:pPr>
              <a:lnSpc>
                <a:spcPct val="150000"/>
              </a:lnSpc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9208" y="332655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94030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904056" y="2607351"/>
            <a:ext cx="7772400" cy="1829761"/>
          </a:xfrm>
        </p:spPr>
        <p:txBody>
          <a:bodyPr/>
          <a:lstStyle/>
          <a:p>
            <a:r>
              <a:rPr lang="cs-CZ" dirty="0" smtClean="0"/>
              <a:t>THE CZECH REPUBLIC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899592" y="4293096"/>
            <a:ext cx="7772400" cy="1199704"/>
          </a:xfrm>
        </p:spPr>
        <p:txBody>
          <a:bodyPr/>
          <a:lstStyle/>
          <a:p>
            <a:r>
              <a:rPr lang="cs-CZ" dirty="0" smtClean="0"/>
              <a:t>CITIES</a:t>
            </a:r>
            <a:endParaRPr lang="cs-CZ" dirty="0"/>
          </a:p>
        </p:txBody>
      </p:sp>
      <p:pic>
        <p:nvPicPr>
          <p:cNvPr id="6" name="Obrázek 5" descr="česk. šv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01824" y="1052736"/>
            <a:ext cx="2982544" cy="223224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317500"/>
          </a:effectLst>
        </p:spPr>
      </p:pic>
      <p:pic>
        <p:nvPicPr>
          <p:cNvPr id="7" name="Obrázek 6" descr="krumlov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51653" y="1052736"/>
            <a:ext cx="2976331" cy="223224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317500"/>
          </a:effectLst>
        </p:spPr>
      </p:pic>
      <p:pic>
        <p:nvPicPr>
          <p:cNvPr id="8" name="Obrázek 7" descr="vlajka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60170" y="1378630"/>
            <a:ext cx="2379982" cy="1584176"/>
          </a:xfrm>
          <a:prstGeom prst="rect">
            <a:avLst/>
          </a:prstGeom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2879738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60000"/>
              </a:lnSpc>
            </a:pPr>
            <a:r>
              <a:rPr lang="cs-CZ" dirty="0" err="1" smtClean="0"/>
              <a:t>There</a:t>
            </a:r>
            <a:r>
              <a:rPr lang="cs-CZ" dirty="0" smtClean="0"/>
              <a:t> are 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beautiful</a:t>
            </a:r>
            <a:r>
              <a:rPr lang="cs-CZ" dirty="0" smtClean="0"/>
              <a:t> </a:t>
            </a:r>
            <a:r>
              <a:rPr lang="cs-CZ" dirty="0" err="1" smtClean="0"/>
              <a:t>cities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historic</a:t>
            </a:r>
            <a:r>
              <a:rPr lang="cs-CZ" dirty="0" smtClean="0"/>
              <a:t>, </a:t>
            </a:r>
            <a:r>
              <a:rPr lang="cs-CZ" dirty="0" err="1" smtClean="0"/>
              <a:t>cultural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technical</a:t>
            </a:r>
            <a:r>
              <a:rPr lang="cs-CZ" dirty="0" smtClean="0"/>
              <a:t> </a:t>
            </a:r>
            <a:r>
              <a:rPr lang="cs-CZ" dirty="0" err="1" smtClean="0"/>
              <a:t>monuments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Czech Republic</a:t>
            </a:r>
          </a:p>
          <a:p>
            <a:pPr>
              <a:lnSpc>
                <a:spcPct val="160000"/>
              </a:lnSpc>
            </a:pPr>
            <a:r>
              <a:rPr lang="cs-CZ" dirty="0" smtClean="0"/>
              <a:t>These </a:t>
            </a:r>
            <a:r>
              <a:rPr lang="cs-CZ" dirty="0" err="1" smtClean="0"/>
              <a:t>places</a:t>
            </a:r>
            <a:r>
              <a:rPr lang="cs-CZ" dirty="0" smtClean="0"/>
              <a:t> are very </a:t>
            </a:r>
            <a:r>
              <a:rPr lang="cs-CZ" dirty="0" err="1" smtClean="0"/>
              <a:t>attractive</a:t>
            </a:r>
            <a:r>
              <a:rPr lang="cs-CZ" dirty="0" smtClean="0"/>
              <a:t> and very </a:t>
            </a:r>
            <a:r>
              <a:rPr lang="cs-CZ" dirty="0" err="1" smtClean="0"/>
              <a:t>often</a:t>
            </a:r>
            <a:r>
              <a:rPr lang="cs-CZ" dirty="0" smtClean="0"/>
              <a:t> </a:t>
            </a:r>
            <a:r>
              <a:rPr lang="cs-CZ" dirty="0" err="1" smtClean="0"/>
              <a:t>visited</a:t>
            </a:r>
            <a:r>
              <a:rPr lang="cs-CZ" dirty="0" smtClean="0"/>
              <a:t> by </a:t>
            </a:r>
            <a:r>
              <a:rPr lang="cs-CZ" dirty="0" err="1" smtClean="0"/>
              <a:t>tourists</a:t>
            </a:r>
            <a:r>
              <a:rPr lang="cs-CZ" dirty="0" smtClean="0"/>
              <a:t> and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persons</a:t>
            </a:r>
            <a:endParaRPr lang="cs-CZ" dirty="0" smtClean="0"/>
          </a:p>
          <a:p>
            <a:pPr>
              <a:lnSpc>
                <a:spcPct val="160000"/>
              </a:lnSpc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visit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museums</a:t>
            </a:r>
            <a:r>
              <a:rPr lang="cs-CZ" dirty="0" smtClean="0"/>
              <a:t>, </a:t>
            </a:r>
            <a:r>
              <a:rPr lang="cs-CZ" dirty="0" err="1" smtClean="0"/>
              <a:t>theatres</a:t>
            </a:r>
            <a:r>
              <a:rPr lang="cs-CZ" dirty="0" smtClean="0"/>
              <a:t>, </a:t>
            </a:r>
            <a:r>
              <a:rPr lang="cs-CZ" dirty="0" err="1" smtClean="0"/>
              <a:t>castles</a:t>
            </a:r>
            <a:r>
              <a:rPr lang="cs-CZ" dirty="0" smtClean="0"/>
              <a:t>, </a:t>
            </a:r>
            <a:r>
              <a:rPr lang="cs-CZ" dirty="0" err="1" smtClean="0"/>
              <a:t>ruins</a:t>
            </a:r>
            <a:r>
              <a:rPr lang="cs-CZ" dirty="0" smtClean="0"/>
              <a:t>, </a:t>
            </a:r>
            <a:r>
              <a:rPr lang="cs-CZ" dirty="0" err="1" smtClean="0"/>
              <a:t>galleries</a:t>
            </a:r>
            <a:r>
              <a:rPr lang="cs-CZ" dirty="0" smtClean="0"/>
              <a:t> and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natural</a:t>
            </a:r>
            <a:r>
              <a:rPr lang="cs-CZ" dirty="0" smtClean="0"/>
              <a:t> </a:t>
            </a:r>
            <a:r>
              <a:rPr lang="cs-CZ" dirty="0" err="1" smtClean="0"/>
              <a:t>sceneries</a:t>
            </a:r>
            <a:endParaRPr lang="cs-CZ" dirty="0" smtClean="0"/>
          </a:p>
          <a:p>
            <a:pPr>
              <a:lnSpc>
                <a:spcPct val="160000"/>
              </a:lnSpc>
            </a:pPr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numerous</a:t>
            </a:r>
            <a:r>
              <a:rPr lang="cs-CZ" dirty="0" smtClean="0"/>
              <a:t> </a:t>
            </a:r>
            <a:r>
              <a:rPr lang="cs-CZ" dirty="0" err="1" smtClean="0"/>
              <a:t>tourist</a:t>
            </a:r>
            <a:r>
              <a:rPr lang="cs-CZ" dirty="0" smtClean="0"/>
              <a:t> and </a:t>
            </a:r>
            <a:r>
              <a:rPr lang="cs-CZ" dirty="0" err="1" smtClean="0"/>
              <a:t>cycle</a:t>
            </a:r>
            <a:r>
              <a:rPr lang="cs-CZ" dirty="0" smtClean="0"/>
              <a:t> </a:t>
            </a:r>
            <a:r>
              <a:rPr lang="cs-CZ" dirty="0" err="1" smtClean="0"/>
              <a:t>tracks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CZECH REPUBLIC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9914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biggest</a:t>
            </a:r>
            <a:r>
              <a:rPr lang="cs-CZ" dirty="0" smtClean="0"/>
              <a:t> city </a:t>
            </a:r>
            <a:r>
              <a:rPr lang="cs-CZ" dirty="0" err="1" smtClean="0"/>
              <a:t>of</a:t>
            </a:r>
            <a:r>
              <a:rPr lang="cs-CZ" dirty="0" smtClean="0"/>
              <a:t> Moravia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second </a:t>
            </a:r>
            <a:r>
              <a:rPr lang="cs-CZ" dirty="0" err="1" smtClean="0"/>
              <a:t>biggest</a:t>
            </a:r>
            <a:r>
              <a:rPr lang="cs-CZ" dirty="0" smtClean="0"/>
              <a:t> city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Czech Republic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Has a </a:t>
            </a:r>
            <a:r>
              <a:rPr lang="cs-CZ" dirty="0" err="1" smtClean="0"/>
              <a:t>rich</a:t>
            </a:r>
            <a:r>
              <a:rPr lang="cs-CZ" dirty="0" smtClean="0"/>
              <a:t> </a:t>
            </a:r>
            <a:r>
              <a:rPr lang="cs-CZ" dirty="0" err="1" smtClean="0"/>
              <a:t>cultural</a:t>
            </a:r>
            <a:r>
              <a:rPr lang="cs-CZ" dirty="0" smtClean="0"/>
              <a:t> </a:t>
            </a:r>
            <a:r>
              <a:rPr lang="cs-CZ" dirty="0" err="1" smtClean="0"/>
              <a:t>life</a:t>
            </a:r>
            <a:r>
              <a:rPr lang="cs-CZ" dirty="0" smtClean="0"/>
              <a:t> and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cultural</a:t>
            </a:r>
            <a:r>
              <a:rPr lang="cs-CZ" dirty="0" smtClean="0"/>
              <a:t> </a:t>
            </a:r>
            <a:r>
              <a:rPr lang="cs-CZ" dirty="0" err="1" smtClean="0"/>
              <a:t>institution</a:t>
            </a:r>
            <a:r>
              <a:rPr lang="cs-CZ" dirty="0" smtClean="0"/>
              <a:t> </a:t>
            </a:r>
            <a:r>
              <a:rPr lang="cs-CZ" dirty="0" err="1" smtClean="0"/>
              <a:t>located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palaces</a:t>
            </a:r>
            <a:r>
              <a:rPr lang="cs-CZ" dirty="0" smtClean="0"/>
              <a:t> and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castle</a:t>
            </a:r>
            <a:r>
              <a:rPr lang="cs-CZ" dirty="0" smtClean="0"/>
              <a:t> Špilberk, </a:t>
            </a:r>
            <a:r>
              <a:rPr lang="cs-CZ" dirty="0" err="1" smtClean="0"/>
              <a:t>f.e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Museum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Moravian</a:t>
            </a:r>
            <a:r>
              <a:rPr lang="cs-CZ" dirty="0" smtClean="0"/>
              <a:t> </a:t>
            </a:r>
            <a:r>
              <a:rPr lang="cs-CZ" dirty="0" err="1" smtClean="0"/>
              <a:t>Gallery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Brno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famous</a:t>
            </a:r>
            <a:r>
              <a:rPr lang="cs-CZ" dirty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racetrack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exhibition</a:t>
            </a:r>
            <a:r>
              <a:rPr lang="cs-CZ" dirty="0" smtClean="0"/>
              <a:t> </a:t>
            </a:r>
            <a:r>
              <a:rPr lang="cs-CZ" dirty="0" err="1" smtClean="0"/>
              <a:t>grounds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74617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oldest</a:t>
            </a:r>
            <a:r>
              <a:rPr lang="cs-CZ" dirty="0" smtClean="0"/>
              <a:t> and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historical</a:t>
            </a:r>
            <a:r>
              <a:rPr lang="cs-CZ" dirty="0" smtClean="0"/>
              <a:t> </a:t>
            </a:r>
            <a:r>
              <a:rPr lang="cs-CZ" dirty="0" err="1" smtClean="0"/>
              <a:t>cities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Czech Republic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There</a:t>
            </a:r>
            <a:r>
              <a:rPr lang="cs-CZ" dirty="0" smtClean="0"/>
              <a:t> are many </a:t>
            </a:r>
            <a:r>
              <a:rPr lang="cs-CZ" dirty="0" err="1" smtClean="0"/>
              <a:t>churches</a:t>
            </a:r>
            <a:r>
              <a:rPr lang="cs-CZ" dirty="0" smtClean="0"/>
              <a:t>, </a:t>
            </a:r>
            <a:r>
              <a:rPr lang="cs-CZ" dirty="0" err="1" smtClean="0"/>
              <a:t>large</a:t>
            </a:r>
            <a:r>
              <a:rPr lang="cs-CZ" dirty="0" smtClean="0"/>
              <a:t> </a:t>
            </a:r>
            <a:r>
              <a:rPr lang="cs-CZ" dirty="0" err="1" smtClean="0"/>
              <a:t>parks</a:t>
            </a:r>
            <a:r>
              <a:rPr lang="cs-CZ" dirty="0"/>
              <a:t> </a:t>
            </a:r>
            <a:r>
              <a:rPr lang="cs-CZ" dirty="0" smtClean="0"/>
              <a:t>and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monuments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astronomical</a:t>
            </a:r>
            <a:r>
              <a:rPr lang="cs-CZ" dirty="0" smtClean="0"/>
              <a:t> </a:t>
            </a:r>
            <a:r>
              <a:rPr lang="cs-CZ" dirty="0" err="1" smtClean="0"/>
              <a:t>clock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 </a:t>
            </a:r>
            <a:r>
              <a:rPr lang="cs-CZ" dirty="0" err="1" smtClean="0"/>
              <a:t>hall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The second </a:t>
            </a:r>
            <a:r>
              <a:rPr lang="cs-CZ" dirty="0" err="1" smtClean="0"/>
              <a:t>oldest</a:t>
            </a:r>
            <a:r>
              <a:rPr lang="cs-CZ" dirty="0" smtClean="0"/>
              <a:t> university Palackého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zoo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aqua</a:t>
            </a:r>
            <a:r>
              <a:rPr lang="cs-CZ" dirty="0" smtClean="0"/>
              <a:t> park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The </a:t>
            </a:r>
            <a:r>
              <a:rPr lang="cs-CZ" dirty="0" err="1" smtClean="0"/>
              <a:t>flower</a:t>
            </a:r>
            <a:r>
              <a:rPr lang="cs-CZ" dirty="0" smtClean="0"/>
              <a:t> </a:t>
            </a:r>
            <a:r>
              <a:rPr lang="cs-CZ" dirty="0" err="1" smtClean="0"/>
              <a:t>exhibition</a:t>
            </a:r>
            <a:r>
              <a:rPr lang="cs-CZ" dirty="0" smtClean="0"/>
              <a:t> Flora Olomouc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OLOMOUC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35575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symbol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culture</a:t>
            </a:r>
            <a:r>
              <a:rPr lang="cs-CZ" dirty="0" smtClean="0"/>
              <a:t> and </a:t>
            </a:r>
            <a:r>
              <a:rPr lang="cs-CZ" dirty="0" err="1" smtClean="0"/>
              <a:t>history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southern</a:t>
            </a:r>
            <a:r>
              <a:rPr lang="cs-CZ" dirty="0" smtClean="0"/>
              <a:t> Bohemia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Dominant place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church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St. </a:t>
            </a:r>
            <a:r>
              <a:rPr lang="cs-CZ" dirty="0" err="1" smtClean="0"/>
              <a:t>Vitus</a:t>
            </a:r>
            <a:r>
              <a:rPr lang="cs-CZ" dirty="0" smtClean="0"/>
              <a:t>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The </a:t>
            </a:r>
            <a:r>
              <a:rPr lang="cs-CZ" dirty="0" err="1">
                <a:solidFill>
                  <a:srgbClr val="000000"/>
                </a:solidFill>
              </a:rPr>
              <a:t>S</a:t>
            </a:r>
            <a:r>
              <a:rPr lang="cs-CZ" dirty="0" err="1" smtClean="0">
                <a:solidFill>
                  <a:srgbClr val="000000"/>
                </a:solidFill>
              </a:rPr>
              <a:t>tate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Castle</a:t>
            </a:r>
            <a:r>
              <a:rPr lang="cs-CZ" dirty="0" smtClean="0">
                <a:solidFill>
                  <a:srgbClr val="000000"/>
                </a:solidFill>
              </a:rPr>
              <a:t> and </a:t>
            </a:r>
            <a:r>
              <a:rPr lang="cs-CZ" dirty="0" err="1" smtClean="0">
                <a:solidFill>
                  <a:srgbClr val="000000"/>
                </a:solidFill>
              </a:rPr>
              <a:t>Chateau</a:t>
            </a:r>
            <a:r>
              <a:rPr lang="cs-CZ" dirty="0" smtClean="0">
                <a:solidFill>
                  <a:srgbClr val="000000"/>
                </a:solidFill>
              </a:rPr>
              <a:t> of Český Krumlov </a:t>
            </a:r>
            <a:r>
              <a:rPr lang="cs-CZ" dirty="0" err="1" smtClean="0">
                <a:solidFill>
                  <a:srgbClr val="000000"/>
                </a:solidFill>
              </a:rPr>
              <a:t>is</a:t>
            </a:r>
            <a:r>
              <a:rPr lang="cs-CZ" dirty="0" smtClean="0">
                <a:solidFill>
                  <a:srgbClr val="000000"/>
                </a:solidFill>
              </a:rPr>
              <a:t>  </a:t>
            </a:r>
            <a:r>
              <a:rPr lang="cs-CZ" dirty="0" err="1" smtClean="0">
                <a:solidFill>
                  <a:srgbClr val="000000"/>
                </a:solidFill>
              </a:rPr>
              <a:t>one</a:t>
            </a:r>
            <a:r>
              <a:rPr lang="cs-CZ" dirty="0" smtClean="0">
                <a:solidFill>
                  <a:srgbClr val="000000"/>
                </a:solidFill>
              </a:rPr>
              <a:t> of UNESCO </a:t>
            </a:r>
            <a:r>
              <a:rPr lang="cs-CZ" dirty="0" err="1" smtClean="0">
                <a:solidFill>
                  <a:srgbClr val="000000"/>
                </a:solidFill>
              </a:rPr>
              <a:t>World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Cultural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Heritage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Monuments</a:t>
            </a:r>
            <a:endParaRPr lang="cs-CZ" dirty="0" smtClean="0">
              <a:solidFill>
                <a:srgbClr val="00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solidFill>
                  <a:srgbClr val="000000"/>
                </a:solidFill>
              </a:rPr>
              <a:t>Complex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of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forty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decorated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Renaissance</a:t>
            </a:r>
            <a:r>
              <a:rPr lang="cs-CZ" dirty="0" smtClean="0">
                <a:solidFill>
                  <a:srgbClr val="000000"/>
                </a:solidFill>
              </a:rPr>
              <a:t> and </a:t>
            </a:r>
            <a:r>
              <a:rPr lang="cs-CZ" dirty="0" err="1" smtClean="0">
                <a:solidFill>
                  <a:srgbClr val="000000"/>
                </a:solidFill>
              </a:rPr>
              <a:t>Baroque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buildings</a:t>
            </a:r>
            <a:r>
              <a:rPr lang="cs-CZ" dirty="0" smtClean="0">
                <a:solidFill>
                  <a:srgbClr val="000000"/>
                </a:solidFill>
              </a:rPr>
              <a:t> and </a:t>
            </a:r>
            <a:r>
              <a:rPr lang="cs-CZ" dirty="0" err="1" smtClean="0">
                <a:solidFill>
                  <a:srgbClr val="000000"/>
                </a:solidFill>
              </a:rPr>
              <a:t>palaces</a:t>
            </a:r>
            <a:endParaRPr lang="cs-CZ" dirty="0" smtClean="0">
              <a:solidFill>
                <a:srgbClr val="00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solidFill>
                  <a:srgbClr val="000000"/>
                </a:solidFill>
              </a:rPr>
              <a:t>There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is</a:t>
            </a:r>
            <a:r>
              <a:rPr lang="cs-CZ" dirty="0" smtClean="0">
                <a:solidFill>
                  <a:srgbClr val="000000"/>
                </a:solidFill>
              </a:rPr>
              <a:t> a </a:t>
            </a:r>
            <a:r>
              <a:rPr lang="cs-CZ" dirty="0" err="1" smtClean="0">
                <a:solidFill>
                  <a:srgbClr val="000000"/>
                </a:solidFill>
              </a:rPr>
              <a:t>summer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theatre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with</a:t>
            </a:r>
            <a:r>
              <a:rPr lang="cs-CZ" dirty="0" smtClean="0">
                <a:solidFill>
                  <a:srgbClr val="000000"/>
                </a:solidFill>
              </a:rPr>
              <a:t> a </a:t>
            </a:r>
            <a:r>
              <a:rPr lang="cs-CZ" dirty="0" err="1" smtClean="0">
                <a:solidFill>
                  <a:srgbClr val="000000"/>
                </a:solidFill>
              </a:rPr>
              <a:t>rotary</a:t>
            </a:r>
            <a:r>
              <a:rPr lang="cs-CZ" dirty="0" smtClean="0">
                <a:solidFill>
                  <a:srgbClr val="000000"/>
                </a:solidFill>
              </a:rPr>
              <a:t> auditorium</a:t>
            </a:r>
          </a:p>
          <a:p>
            <a:endParaRPr lang="cs-CZ" dirty="0" smtClean="0">
              <a:solidFill>
                <a:srgbClr val="000000"/>
              </a:solidFill>
              <a:latin typeface="Arial CE"/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KRUMLOV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50790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500" dirty="0" err="1" smtClean="0"/>
              <a:t>The</a:t>
            </a:r>
            <a:r>
              <a:rPr lang="cs-CZ" sz="2500" dirty="0" smtClean="0"/>
              <a:t> most </a:t>
            </a:r>
            <a:r>
              <a:rPr lang="cs-CZ" sz="2500" dirty="0" err="1" smtClean="0"/>
              <a:t>important</a:t>
            </a:r>
            <a:r>
              <a:rPr lang="cs-CZ" sz="2500" dirty="0" smtClean="0"/>
              <a:t> and </a:t>
            </a:r>
            <a:r>
              <a:rPr lang="cs-CZ" sz="2500" dirty="0" err="1" smtClean="0"/>
              <a:t>the</a:t>
            </a:r>
            <a:r>
              <a:rPr lang="cs-CZ" sz="2500" dirty="0" smtClean="0"/>
              <a:t> </a:t>
            </a:r>
            <a:r>
              <a:rPr lang="cs-CZ" sz="2500" dirty="0" err="1" smtClean="0"/>
              <a:t>biggest</a:t>
            </a:r>
            <a:r>
              <a:rPr lang="cs-CZ" sz="2500" dirty="0" smtClean="0"/>
              <a:t> </a:t>
            </a:r>
            <a:r>
              <a:rPr lang="cs-CZ" sz="2500" dirty="0" err="1" smtClean="0"/>
              <a:t>spa</a:t>
            </a:r>
            <a:r>
              <a:rPr lang="cs-CZ" sz="2500" dirty="0" smtClean="0"/>
              <a:t> in </a:t>
            </a:r>
            <a:r>
              <a:rPr lang="cs-CZ" sz="2500" dirty="0" err="1" smtClean="0"/>
              <a:t>the</a:t>
            </a:r>
            <a:r>
              <a:rPr lang="cs-CZ" sz="2500" dirty="0" smtClean="0"/>
              <a:t> Czech Republic</a:t>
            </a:r>
          </a:p>
          <a:p>
            <a:pPr>
              <a:lnSpc>
                <a:spcPct val="150000"/>
              </a:lnSpc>
            </a:pPr>
            <a:r>
              <a:rPr lang="cs-CZ" sz="2500" dirty="0" smtClean="0"/>
              <a:t>A </a:t>
            </a:r>
            <a:r>
              <a:rPr lang="cs-CZ" sz="2500" dirty="0" err="1" smtClean="0"/>
              <a:t>conservation</a:t>
            </a:r>
            <a:r>
              <a:rPr lang="cs-CZ" sz="2500" dirty="0" smtClean="0"/>
              <a:t> area</a:t>
            </a:r>
          </a:p>
          <a:p>
            <a:pPr>
              <a:lnSpc>
                <a:spcPct val="150000"/>
              </a:lnSpc>
            </a:pPr>
            <a:r>
              <a:rPr lang="cs-CZ" sz="2500" dirty="0" err="1" smtClean="0"/>
              <a:t>Was</a:t>
            </a:r>
            <a:r>
              <a:rPr lang="cs-CZ" sz="2500" dirty="0" smtClean="0"/>
              <a:t> </a:t>
            </a:r>
            <a:r>
              <a:rPr lang="cs-CZ" sz="2500" dirty="0" err="1" smtClean="0"/>
              <a:t>founded</a:t>
            </a:r>
            <a:r>
              <a:rPr lang="cs-CZ" sz="2500" dirty="0" smtClean="0"/>
              <a:t> by Charles IV in 14</a:t>
            </a:r>
            <a:r>
              <a:rPr lang="cs-CZ" sz="2500" baseline="30000" dirty="0" smtClean="0"/>
              <a:t>th</a:t>
            </a:r>
            <a:r>
              <a:rPr lang="cs-CZ" sz="2500" dirty="0" smtClean="0"/>
              <a:t> </a:t>
            </a:r>
            <a:r>
              <a:rPr lang="cs-CZ" sz="2500" dirty="0" err="1" smtClean="0"/>
              <a:t>century</a:t>
            </a:r>
            <a:endParaRPr lang="cs-CZ" sz="2500" dirty="0" smtClean="0"/>
          </a:p>
          <a:p>
            <a:pPr>
              <a:lnSpc>
                <a:spcPct val="150000"/>
              </a:lnSpc>
            </a:pPr>
            <a:r>
              <a:rPr lang="cs-CZ" sz="2500" dirty="0" err="1" smtClean="0"/>
              <a:t>Carlsbad</a:t>
            </a:r>
            <a:r>
              <a:rPr lang="cs-CZ" sz="2500" dirty="0" smtClean="0"/>
              <a:t> </a:t>
            </a:r>
            <a:r>
              <a:rPr lang="cs-CZ" sz="2500" dirty="0" err="1" smtClean="0"/>
              <a:t>Becher</a:t>
            </a:r>
            <a:r>
              <a:rPr lang="cs-CZ" sz="2500" dirty="0" smtClean="0"/>
              <a:t> </a:t>
            </a:r>
            <a:r>
              <a:rPr lang="cs-CZ" sz="2500" dirty="0" err="1" smtClean="0"/>
              <a:t>Liqueur</a:t>
            </a:r>
            <a:r>
              <a:rPr lang="cs-CZ" sz="2500" dirty="0" smtClean="0"/>
              <a:t> </a:t>
            </a:r>
            <a:r>
              <a:rPr lang="cs-CZ" sz="2500" dirty="0" err="1" smtClean="0"/>
              <a:t>is</a:t>
            </a:r>
            <a:r>
              <a:rPr lang="cs-CZ" sz="2500" dirty="0" smtClean="0"/>
              <a:t> </a:t>
            </a:r>
            <a:r>
              <a:rPr lang="cs-CZ" sz="2500" dirty="0" err="1" smtClean="0"/>
              <a:t>produced</a:t>
            </a:r>
            <a:r>
              <a:rPr lang="cs-CZ" sz="2500" dirty="0" smtClean="0"/>
              <a:t> </a:t>
            </a:r>
            <a:r>
              <a:rPr lang="cs-CZ" sz="2500" dirty="0" err="1" smtClean="0"/>
              <a:t>there</a:t>
            </a:r>
            <a:endParaRPr lang="cs-CZ" sz="2500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KARLOVY VARY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87166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500" dirty="0" smtClean="0"/>
              <a:t>The </a:t>
            </a:r>
            <a:r>
              <a:rPr lang="cs-CZ" sz="2500" dirty="0" err="1" smtClean="0"/>
              <a:t>thermal</a:t>
            </a:r>
            <a:r>
              <a:rPr lang="cs-CZ" sz="2500" dirty="0" smtClean="0"/>
              <a:t> </a:t>
            </a:r>
            <a:r>
              <a:rPr lang="cs-CZ" sz="2500" dirty="0" err="1" smtClean="0"/>
              <a:t>spring</a:t>
            </a:r>
            <a:r>
              <a:rPr lang="cs-CZ" sz="2500" dirty="0" smtClean="0"/>
              <a:t> </a:t>
            </a:r>
            <a:r>
              <a:rPr lang="cs-CZ" sz="2500" dirty="0" err="1" smtClean="0"/>
              <a:t>collonade</a:t>
            </a:r>
            <a:r>
              <a:rPr lang="cs-CZ" sz="2500" dirty="0" smtClean="0"/>
              <a:t> and </a:t>
            </a:r>
            <a:r>
              <a:rPr lang="cs-CZ" sz="2500" dirty="0" err="1" smtClean="0"/>
              <a:t>spa</a:t>
            </a:r>
            <a:r>
              <a:rPr lang="cs-CZ" sz="2500" dirty="0" smtClean="0"/>
              <a:t> hotel </a:t>
            </a:r>
            <a:r>
              <a:rPr lang="cs-CZ" sz="2500" dirty="0" err="1" smtClean="0"/>
              <a:t>Thermal</a:t>
            </a:r>
            <a:r>
              <a:rPr lang="cs-CZ" sz="2500" dirty="0" smtClean="0"/>
              <a:t> in the city center</a:t>
            </a:r>
          </a:p>
          <a:p>
            <a:pPr>
              <a:lnSpc>
                <a:spcPct val="150000"/>
              </a:lnSpc>
            </a:pPr>
            <a:r>
              <a:rPr lang="cs-CZ" sz="2500" dirty="0" err="1" smtClean="0"/>
              <a:t>Healing</a:t>
            </a:r>
            <a:r>
              <a:rPr lang="cs-CZ" sz="2500" dirty="0" smtClean="0"/>
              <a:t> </a:t>
            </a:r>
            <a:r>
              <a:rPr lang="cs-CZ" sz="2500" dirty="0" err="1" smtClean="0"/>
              <a:t>springs</a:t>
            </a:r>
            <a:r>
              <a:rPr lang="cs-CZ" sz="2500" dirty="0" smtClean="0"/>
              <a:t> and </a:t>
            </a:r>
            <a:r>
              <a:rPr lang="cs-CZ" sz="2500" dirty="0" err="1" smtClean="0"/>
              <a:t>tasty</a:t>
            </a:r>
            <a:r>
              <a:rPr lang="cs-CZ" sz="2500" dirty="0" smtClean="0"/>
              <a:t> </a:t>
            </a:r>
            <a:r>
              <a:rPr lang="cs-CZ" sz="2500" dirty="0" err="1" smtClean="0"/>
              <a:t>spa</a:t>
            </a:r>
            <a:r>
              <a:rPr lang="cs-CZ" sz="2500" dirty="0" smtClean="0"/>
              <a:t> </a:t>
            </a:r>
            <a:r>
              <a:rPr lang="cs-CZ" sz="2500" dirty="0" err="1" smtClean="0"/>
              <a:t>wafers</a:t>
            </a:r>
            <a:endParaRPr lang="cs-CZ" sz="2500" dirty="0" smtClean="0"/>
          </a:p>
          <a:p>
            <a:pPr>
              <a:lnSpc>
                <a:spcPct val="150000"/>
              </a:lnSpc>
            </a:pPr>
            <a:r>
              <a:rPr lang="cs-CZ" sz="2500" dirty="0" err="1" smtClean="0"/>
              <a:t>Famous</a:t>
            </a:r>
            <a:r>
              <a:rPr lang="cs-CZ" sz="2500" dirty="0" smtClean="0"/>
              <a:t> grand hotel </a:t>
            </a:r>
            <a:r>
              <a:rPr lang="cs-CZ" sz="2500" dirty="0" err="1" smtClean="0"/>
              <a:t>Pupp</a:t>
            </a:r>
            <a:endParaRPr lang="cs-CZ" sz="25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KARLOVY VARY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87166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40768"/>
            <a:ext cx="8507288" cy="497200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500" b="1" dirty="0" smtClean="0"/>
              <a:t>Plzeň</a:t>
            </a:r>
            <a:r>
              <a:rPr lang="cs-CZ" sz="2500" dirty="0" smtClean="0"/>
              <a:t> </a:t>
            </a:r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Famous</a:t>
            </a:r>
            <a:r>
              <a:rPr lang="cs-CZ" sz="2100" dirty="0" smtClean="0"/>
              <a:t> for </a:t>
            </a:r>
            <a:r>
              <a:rPr lang="cs-CZ" sz="2100" dirty="0" err="1" smtClean="0"/>
              <a:t>its</a:t>
            </a:r>
            <a:r>
              <a:rPr lang="cs-CZ" sz="2100" dirty="0" smtClean="0"/>
              <a:t> </a:t>
            </a:r>
            <a:r>
              <a:rPr lang="cs-CZ" sz="2100" dirty="0" err="1" smtClean="0"/>
              <a:t>breweries</a:t>
            </a:r>
            <a:endParaRPr lang="cs-CZ" sz="2100" dirty="0" smtClean="0"/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Well</a:t>
            </a:r>
            <a:r>
              <a:rPr lang="cs-CZ" sz="2100" dirty="0" smtClean="0"/>
              <a:t> </a:t>
            </a:r>
            <a:r>
              <a:rPr lang="cs-CZ" sz="2100" dirty="0" err="1" smtClean="0"/>
              <a:t>known</a:t>
            </a:r>
            <a:r>
              <a:rPr lang="cs-CZ" sz="2100" dirty="0" smtClean="0"/>
              <a:t> </a:t>
            </a:r>
            <a:r>
              <a:rPr lang="cs-CZ" sz="2100" dirty="0" err="1" smtClean="0"/>
              <a:t>because</a:t>
            </a:r>
            <a:r>
              <a:rPr lang="cs-CZ" sz="2100" dirty="0" smtClean="0"/>
              <a:t> of </a:t>
            </a:r>
            <a:r>
              <a:rPr lang="cs-CZ" sz="2100" dirty="0" err="1" smtClean="0"/>
              <a:t>their</a:t>
            </a:r>
            <a:r>
              <a:rPr lang="cs-CZ" sz="2100" dirty="0" smtClean="0"/>
              <a:t> </a:t>
            </a:r>
            <a:r>
              <a:rPr lang="cs-CZ" sz="2100" dirty="0" err="1" smtClean="0"/>
              <a:t>football</a:t>
            </a:r>
            <a:r>
              <a:rPr lang="cs-CZ" sz="2100" dirty="0" smtClean="0"/>
              <a:t> </a:t>
            </a:r>
            <a:r>
              <a:rPr lang="cs-CZ" sz="2100" dirty="0" err="1" smtClean="0"/>
              <a:t>or</a:t>
            </a:r>
            <a:r>
              <a:rPr lang="cs-CZ" sz="2100" dirty="0" smtClean="0"/>
              <a:t> </a:t>
            </a:r>
            <a:r>
              <a:rPr lang="cs-CZ" sz="2100" dirty="0" err="1" smtClean="0"/>
              <a:t>ice</a:t>
            </a:r>
            <a:r>
              <a:rPr lang="cs-CZ" sz="2100" dirty="0" smtClean="0"/>
              <a:t>-</a:t>
            </a:r>
            <a:r>
              <a:rPr lang="cs-CZ" sz="2100" dirty="0" err="1" smtClean="0"/>
              <a:t>hockey</a:t>
            </a:r>
            <a:endParaRPr lang="cs-CZ" sz="2100" dirty="0" smtClean="0"/>
          </a:p>
          <a:p>
            <a:pPr>
              <a:lnSpc>
                <a:spcPct val="150000"/>
              </a:lnSpc>
            </a:pPr>
            <a:r>
              <a:rPr lang="cs-CZ" sz="2500" b="1" dirty="0" smtClean="0"/>
              <a:t>Ostrava</a:t>
            </a:r>
            <a:endParaRPr lang="cs-CZ" sz="2500" dirty="0" smtClean="0"/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An</a:t>
            </a:r>
            <a:r>
              <a:rPr lang="cs-CZ" sz="2100" dirty="0" smtClean="0"/>
              <a:t> </a:t>
            </a:r>
            <a:r>
              <a:rPr lang="cs-CZ" sz="2100" dirty="0" err="1" smtClean="0"/>
              <a:t>industrial</a:t>
            </a:r>
            <a:r>
              <a:rPr lang="cs-CZ" sz="2100" dirty="0" smtClean="0"/>
              <a:t> city</a:t>
            </a:r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Atreet</a:t>
            </a:r>
            <a:r>
              <a:rPr lang="cs-CZ" sz="2100" dirty="0" smtClean="0"/>
              <a:t> Stodolní </a:t>
            </a:r>
            <a:r>
              <a:rPr lang="cs-CZ" sz="2100" dirty="0" err="1" smtClean="0"/>
              <a:t>is</a:t>
            </a:r>
            <a:r>
              <a:rPr lang="cs-CZ" sz="2100" dirty="0" smtClean="0"/>
              <a:t> a centre of the night </a:t>
            </a:r>
            <a:r>
              <a:rPr lang="cs-CZ" sz="2100" dirty="0" err="1" smtClean="0"/>
              <a:t>life</a:t>
            </a:r>
            <a:endParaRPr lang="cs-CZ" sz="2100" dirty="0" smtClean="0"/>
          </a:p>
          <a:p>
            <a:pPr>
              <a:lnSpc>
                <a:spcPct val="150000"/>
              </a:lnSpc>
            </a:pPr>
            <a:r>
              <a:rPr lang="cs-CZ" sz="2500" b="1" dirty="0" smtClean="0"/>
              <a:t>Jablonec n. Nisou </a:t>
            </a:r>
            <a:endParaRPr lang="cs-CZ" sz="2500" dirty="0" smtClean="0"/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famous</a:t>
            </a:r>
            <a:r>
              <a:rPr lang="cs-CZ" sz="2100" dirty="0" smtClean="0"/>
              <a:t> for </a:t>
            </a:r>
            <a:r>
              <a:rPr lang="cs-CZ" sz="2100" dirty="0" err="1" smtClean="0"/>
              <a:t>its</a:t>
            </a:r>
            <a:r>
              <a:rPr lang="cs-CZ" sz="2100" dirty="0" smtClean="0"/>
              <a:t> </a:t>
            </a:r>
            <a:r>
              <a:rPr lang="cs-CZ" sz="2100" dirty="0" err="1" smtClean="0"/>
              <a:t>glass</a:t>
            </a:r>
            <a:r>
              <a:rPr lang="cs-CZ" sz="2100" dirty="0" smtClean="0"/>
              <a:t> </a:t>
            </a:r>
            <a:r>
              <a:rPr lang="cs-CZ" sz="2100" dirty="0" err="1" smtClean="0"/>
              <a:t>fashion</a:t>
            </a:r>
            <a:r>
              <a:rPr lang="cs-CZ" sz="2100" dirty="0" smtClean="0"/>
              <a:t> </a:t>
            </a:r>
            <a:r>
              <a:rPr lang="cs-CZ" sz="2100" dirty="0" err="1" smtClean="0"/>
              <a:t>jewellery</a:t>
            </a:r>
            <a:endParaRPr lang="cs-CZ" sz="21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OTHER IMPORTANT CITIES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33927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507288" cy="497200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500" b="1" dirty="0" smtClean="0"/>
              <a:t>Liberec</a:t>
            </a:r>
            <a:endParaRPr lang="cs-CZ" sz="2500" dirty="0" smtClean="0"/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Famous</a:t>
            </a:r>
            <a:r>
              <a:rPr lang="cs-CZ" sz="2100" dirty="0" smtClean="0"/>
              <a:t> for the </a:t>
            </a:r>
            <a:r>
              <a:rPr lang="cs-CZ" sz="2100" dirty="0" err="1" smtClean="0"/>
              <a:t>Botanical</a:t>
            </a:r>
            <a:r>
              <a:rPr lang="cs-CZ" sz="2100" dirty="0" smtClean="0"/>
              <a:t> </a:t>
            </a:r>
            <a:r>
              <a:rPr lang="cs-CZ" sz="2100" dirty="0" err="1" smtClean="0"/>
              <a:t>garden</a:t>
            </a:r>
            <a:r>
              <a:rPr lang="cs-CZ" sz="2100" dirty="0" smtClean="0"/>
              <a:t> </a:t>
            </a:r>
            <a:r>
              <a:rPr lang="cs-CZ" sz="2100" dirty="0" err="1" smtClean="0"/>
              <a:t>or</a:t>
            </a:r>
            <a:r>
              <a:rPr lang="cs-CZ" sz="2100" dirty="0" smtClean="0"/>
              <a:t> Zoo</a:t>
            </a:r>
          </a:p>
          <a:p>
            <a:pPr lvl="1">
              <a:lnSpc>
                <a:spcPct val="150000"/>
              </a:lnSpc>
            </a:pPr>
            <a:r>
              <a:rPr lang="cs-CZ" sz="2100" dirty="0" smtClean="0"/>
              <a:t>Ještěd</a:t>
            </a:r>
          </a:p>
          <a:p>
            <a:pPr lvl="2">
              <a:lnSpc>
                <a:spcPct val="150000"/>
              </a:lnSpc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1900" dirty="0" smtClean="0"/>
              <a:t>The </a:t>
            </a:r>
            <a:r>
              <a:rPr lang="cs-CZ" sz="1900" dirty="0" err="1" smtClean="0"/>
              <a:t>highest</a:t>
            </a:r>
            <a:r>
              <a:rPr lang="cs-CZ" sz="1900" dirty="0" smtClean="0"/>
              <a:t> </a:t>
            </a:r>
            <a:r>
              <a:rPr lang="cs-CZ" sz="1900" dirty="0" err="1" smtClean="0"/>
              <a:t>mountain</a:t>
            </a:r>
            <a:r>
              <a:rPr lang="cs-CZ" sz="1900" dirty="0" smtClean="0"/>
              <a:t> </a:t>
            </a:r>
            <a:r>
              <a:rPr lang="cs-CZ" sz="1900" dirty="0" err="1" smtClean="0"/>
              <a:t>peak</a:t>
            </a:r>
            <a:r>
              <a:rPr lang="cs-CZ" sz="1900" dirty="0" smtClean="0"/>
              <a:t> in the </a:t>
            </a:r>
            <a:r>
              <a:rPr lang="cs-CZ" sz="1900" dirty="0" err="1" smtClean="0"/>
              <a:t>north</a:t>
            </a:r>
            <a:r>
              <a:rPr lang="cs-CZ" sz="1900" dirty="0" smtClean="0"/>
              <a:t> of the </a:t>
            </a:r>
            <a:r>
              <a:rPr lang="cs-CZ" sz="1900" dirty="0" err="1" smtClean="0"/>
              <a:t>Czech</a:t>
            </a:r>
            <a:r>
              <a:rPr lang="cs-CZ" sz="1900" dirty="0" smtClean="0"/>
              <a:t> </a:t>
            </a:r>
            <a:r>
              <a:rPr lang="cs-CZ" sz="1900" dirty="0" err="1" smtClean="0"/>
              <a:t>Republic</a:t>
            </a:r>
            <a:endParaRPr lang="cs-CZ" sz="1900" dirty="0" smtClean="0"/>
          </a:p>
          <a:p>
            <a:pPr lvl="2">
              <a:lnSpc>
                <a:spcPct val="150000"/>
              </a:lnSpc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1900" dirty="0" err="1" smtClean="0"/>
              <a:t>There</a:t>
            </a:r>
            <a:r>
              <a:rPr lang="cs-CZ" sz="1900" dirty="0" smtClean="0"/>
              <a:t> </a:t>
            </a:r>
            <a:r>
              <a:rPr lang="cs-CZ" sz="1900" dirty="0" err="1" smtClean="0"/>
              <a:t>is</a:t>
            </a:r>
            <a:r>
              <a:rPr lang="cs-CZ" sz="1900" dirty="0" smtClean="0"/>
              <a:t> a hotel and TV </a:t>
            </a:r>
            <a:r>
              <a:rPr lang="cs-CZ" sz="1900" dirty="0" err="1" smtClean="0"/>
              <a:t>tower</a:t>
            </a:r>
            <a:endParaRPr lang="cs-CZ" sz="19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OTHER IMPORTANT CITIES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33927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60000"/>
              </a:lnSpc>
            </a:pP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cities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recommend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/>
              <a:t>E</a:t>
            </a:r>
            <a:r>
              <a:rPr lang="cs-CZ" dirty="0" err="1" smtClean="0"/>
              <a:t>nglish</a:t>
            </a:r>
            <a:r>
              <a:rPr lang="cs-CZ" dirty="0" smtClean="0"/>
              <a:t> </a:t>
            </a:r>
            <a:r>
              <a:rPr lang="cs-CZ" dirty="0" err="1" smtClean="0"/>
              <a:t>speaking</a:t>
            </a:r>
            <a:r>
              <a:rPr lang="cs-CZ" dirty="0" smtClean="0"/>
              <a:t> </a:t>
            </a:r>
            <a:r>
              <a:rPr lang="cs-CZ" dirty="0" err="1" smtClean="0"/>
              <a:t>friend</a:t>
            </a:r>
            <a:r>
              <a:rPr lang="cs-CZ" dirty="0" smtClean="0"/>
              <a:t> to visit and </a:t>
            </a:r>
            <a:r>
              <a:rPr lang="cs-CZ" dirty="0" err="1" smtClean="0"/>
              <a:t>why</a:t>
            </a:r>
            <a:r>
              <a:rPr lang="cs-CZ" dirty="0" smtClean="0"/>
              <a:t>?</a:t>
            </a:r>
          </a:p>
          <a:p>
            <a:pPr>
              <a:lnSpc>
                <a:spcPct val="160000"/>
              </a:lnSpc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favourite</a:t>
            </a:r>
            <a:r>
              <a:rPr lang="cs-CZ" dirty="0" smtClean="0"/>
              <a:t> city in </a:t>
            </a:r>
            <a:r>
              <a:rPr lang="cs-CZ" dirty="0" err="1" smtClean="0"/>
              <a:t>the</a:t>
            </a:r>
            <a:r>
              <a:rPr lang="cs-CZ" dirty="0" smtClean="0"/>
              <a:t> CR and </a:t>
            </a:r>
            <a:r>
              <a:rPr lang="cs-CZ" dirty="0" err="1" smtClean="0"/>
              <a:t>why</a:t>
            </a:r>
            <a:r>
              <a:rPr lang="cs-CZ" dirty="0" smtClean="0"/>
              <a:t>?</a:t>
            </a:r>
          </a:p>
          <a:p>
            <a:pPr>
              <a:lnSpc>
                <a:spcPct val="160000"/>
              </a:lnSpc>
            </a:pPr>
            <a:r>
              <a:rPr lang="cs-CZ" dirty="0" err="1" smtClean="0"/>
              <a:t>Introduce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hometown</a:t>
            </a:r>
            <a:r>
              <a:rPr lang="cs-CZ" dirty="0" smtClean="0"/>
              <a:t>.</a:t>
            </a:r>
          </a:p>
          <a:p>
            <a:pPr>
              <a:lnSpc>
                <a:spcPct val="160000"/>
              </a:lnSpc>
            </a:pP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travel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CR?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comfortable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pPr>
              <a:lnSpc>
                <a:spcPct val="160000"/>
              </a:lnSpc>
            </a:pP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often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visit </a:t>
            </a:r>
            <a:r>
              <a:rPr lang="cs-CZ" dirty="0" err="1" smtClean="0"/>
              <a:t>monuments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CR?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QUESTIONS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61929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500" dirty="0" smtClean="0"/>
              <a:t>Zdroje obrázků</a:t>
            </a:r>
          </a:p>
          <a:p>
            <a:pPr lvl="1"/>
            <a:r>
              <a:rPr lang="cs-CZ" sz="2100" dirty="0" smtClean="0">
                <a:hlinkClick r:id="rId2"/>
              </a:rPr>
              <a:t>http://pixabay.com/cs/p%C3%ADskovce-rock-%C4%8Deskosask%C3%A9-%C5%A1v%C3%BDcarsko-55975/</a:t>
            </a:r>
            <a:endParaRPr lang="cs-CZ" sz="2100" dirty="0" smtClean="0"/>
          </a:p>
          <a:p>
            <a:pPr lvl="1"/>
            <a:r>
              <a:rPr lang="cs-CZ" sz="2100" dirty="0" smtClean="0">
                <a:hlinkClick r:id="rId3"/>
              </a:rPr>
              <a:t>http://pixabay.com/cs/%C4%8Desk%C3%BD-krumlov-%C4%8Desk%C3%A1-republika-%C5%99eka-115833/</a:t>
            </a:r>
            <a:endParaRPr lang="cs-CZ" sz="2100" dirty="0" smtClean="0"/>
          </a:p>
          <a:p>
            <a:pPr lvl="1"/>
            <a:r>
              <a:rPr lang="cs-CZ" sz="2100" u="sng" dirty="0" smtClean="0">
                <a:hlinkClick r:id="rId4"/>
              </a:rPr>
              <a:t>http://pixabay.com/cs/vlajka-znamen%C3%AD-evropa-%C4%8Desky-26900/</a:t>
            </a:r>
            <a:endParaRPr lang="cs-CZ" sz="2100" dirty="0" smtClean="0"/>
          </a:p>
          <a:p>
            <a:pPr lvl="1"/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RESOURCES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392</TotalTime>
  <Words>471</Words>
  <Application>Microsoft Office PowerPoint</Application>
  <PresentationFormat>Předvádění na obrazovce (4:3)</PresentationFormat>
  <Paragraphs>73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Prezentace aplikace PowerPoint</vt:lpstr>
      <vt:lpstr>Prezentace aplikace PowerPoint</vt:lpstr>
      <vt:lpstr>THE CZECH REPUBLIC</vt:lpstr>
      <vt:lpstr>THE CZECH REPUBLIC</vt:lpstr>
      <vt:lpstr>BRNO</vt:lpstr>
      <vt:lpstr>OLOMOUC</vt:lpstr>
      <vt:lpstr>ČESKÝ KRUMLOV</vt:lpstr>
      <vt:lpstr>KARLOVY VARY</vt:lpstr>
      <vt:lpstr>KARLOVY VARY</vt:lpstr>
      <vt:lpstr>OTHER IMPORTANT CITIES</vt:lpstr>
      <vt:lpstr>OTHER IMPORTANT CITIES</vt:lpstr>
      <vt:lpstr>QUESTIONS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PETŘIKOVOVÁ Tereza</cp:lastModifiedBy>
  <cp:revision>20</cp:revision>
  <dcterms:created xsi:type="dcterms:W3CDTF">2013-08-08T15:48:12Z</dcterms:created>
  <dcterms:modified xsi:type="dcterms:W3CDTF">2013-11-07T13:20:03Z</dcterms:modified>
</cp:coreProperties>
</file>