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2" r:id="rId3"/>
    <p:sldId id="257" r:id="rId4"/>
    <p:sldId id="258" r:id="rId5"/>
    <p:sldId id="259" r:id="rId6"/>
    <p:sldId id="267" r:id="rId7"/>
    <p:sldId id="260" r:id="rId8"/>
    <p:sldId id="261" r:id="rId9"/>
    <p:sldId id="268" r:id="rId10"/>
    <p:sldId id="262" r:id="rId11"/>
    <p:sldId id="269" r:id="rId12"/>
    <p:sldId id="270" r:id="rId13"/>
    <p:sldId id="263" r:id="rId14"/>
    <p:sldId id="264" r:id="rId15"/>
    <p:sldId id="271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68A83E9-4580-4351-87AD-1E8A76D9D06B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581D11-73E5-40F9-905B-8C4D71FED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praha-%C4%8Desk%C3%A1-republika-m%C4%9Bsto-m%C4%9Bstsk%C3%A9-100329/" TargetMode="External"/><Relationship Id="rId2" Type="http://schemas.openxmlformats.org/officeDocument/2006/relationships/hyperlink" Target="http://pixabay.com/cs/architektura-astronomick%C3%A9-hodiny-21691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vlajka-znamen%C3%AD-evropa-%C4%8Desky-2690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613" y="2050147"/>
            <a:ext cx="6236731" cy="368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8998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88827"/>
            <a:ext cx="8229600" cy="4318464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871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4865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92896"/>
            <a:ext cx="7772400" cy="1829761"/>
          </a:xfrm>
        </p:spPr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173512"/>
            <a:ext cx="7772400" cy="1199704"/>
          </a:xfrm>
        </p:spPr>
        <p:txBody>
          <a:bodyPr/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pic>
        <p:nvPicPr>
          <p:cNvPr id="6" name="Obrázek 5" descr="orloj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48680"/>
            <a:ext cx="1728192" cy="260245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prah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548680"/>
            <a:ext cx="3456384" cy="25922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Obrázek 7" descr="vlaj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2" y="1126994"/>
            <a:ext cx="2160240" cy="143791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85556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600" dirty="0" smtClean="0"/>
              <a:t>THE PREMYSLIDS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CHARLES IV.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OTHER FAMOUS HISTORIC PERSONS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HISTORY AFTER WORLD WAR I.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ORIGINS OF THE CZECH REPUBLIC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CONTENT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23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Bohemia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formed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 9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century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Premyslids</a:t>
            </a:r>
            <a:r>
              <a:rPr lang="cs-CZ" dirty="0" smtClean="0"/>
              <a:t> (9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century</a:t>
            </a:r>
            <a:r>
              <a:rPr lang="cs-CZ" dirty="0" smtClean="0"/>
              <a:t> – 14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century</a:t>
            </a:r>
            <a:r>
              <a:rPr lang="cs-CZ" dirty="0" smtClean="0"/>
              <a:t> )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first</a:t>
            </a:r>
            <a:r>
              <a:rPr lang="cs-CZ" dirty="0" smtClean="0"/>
              <a:t> Czech </a:t>
            </a:r>
            <a:r>
              <a:rPr lang="cs-CZ" dirty="0" err="1" smtClean="0"/>
              <a:t>royal</a:t>
            </a:r>
            <a:r>
              <a:rPr lang="cs-CZ" dirty="0" smtClean="0"/>
              <a:t> dynasty </a:t>
            </a:r>
            <a:r>
              <a:rPr lang="cs-CZ" dirty="0" err="1" smtClean="0"/>
              <a:t>reigned</a:t>
            </a:r>
            <a:r>
              <a:rPr lang="cs-CZ" dirty="0" smtClean="0"/>
              <a:t> in Bohemia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Moravia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Duke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Bořivoj I. and his </a:t>
            </a:r>
            <a:r>
              <a:rPr lang="cs-CZ" dirty="0" err="1" smtClean="0"/>
              <a:t>wife</a:t>
            </a:r>
            <a:r>
              <a:rPr lang="cs-CZ" dirty="0" smtClean="0"/>
              <a:t> Ludmila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had a son </a:t>
            </a:r>
            <a:r>
              <a:rPr lang="cs-CZ" dirty="0" err="1" smtClean="0"/>
              <a:t>Wenceslas</a:t>
            </a:r>
            <a:endParaRPr lang="cs-CZ" dirty="0" smtClean="0"/>
          </a:p>
          <a:p>
            <a:pPr lvl="2">
              <a:lnSpc>
                <a:spcPct val="150000"/>
              </a:lnSpc>
              <a:buClr>
                <a:schemeClr val="accent1"/>
              </a:buClr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murdered</a:t>
            </a:r>
            <a:r>
              <a:rPr lang="cs-CZ" dirty="0" smtClean="0"/>
              <a:t> and he </a:t>
            </a:r>
            <a:r>
              <a:rPr lang="cs-CZ" dirty="0" err="1" smtClean="0"/>
              <a:t>became</a:t>
            </a:r>
            <a:r>
              <a:rPr lang="cs-CZ" dirty="0" smtClean="0"/>
              <a:t> the </a:t>
            </a:r>
            <a:r>
              <a:rPr lang="cs-CZ" dirty="0" err="1" smtClean="0"/>
              <a:t>saint</a:t>
            </a:r>
            <a:r>
              <a:rPr lang="cs-CZ" dirty="0" smtClean="0"/>
              <a:t> and the patron of the Czech </a:t>
            </a:r>
            <a:r>
              <a:rPr lang="cs-CZ" dirty="0" err="1" smtClean="0"/>
              <a:t>state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PREMYSLIDS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70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Wenceslas</a:t>
            </a:r>
            <a:r>
              <a:rPr lang="cs-CZ" sz="2500" dirty="0" smtClean="0"/>
              <a:t>  III.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last king of </a:t>
            </a:r>
            <a:r>
              <a:rPr lang="cs-CZ" sz="2100" dirty="0" err="1" smtClean="0"/>
              <a:t>Premyslids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Luxembourgs</a:t>
            </a:r>
            <a:r>
              <a:rPr lang="cs-CZ" sz="2500" dirty="0" smtClean="0"/>
              <a:t> </a:t>
            </a:r>
            <a:r>
              <a:rPr lang="cs-CZ" sz="2500" dirty="0" err="1" smtClean="0"/>
              <a:t>succeed</a:t>
            </a:r>
            <a:r>
              <a:rPr lang="cs-CZ" sz="2500" dirty="0" smtClean="0"/>
              <a:t> to the </a:t>
            </a:r>
            <a:r>
              <a:rPr lang="cs-CZ" sz="2500" dirty="0" err="1" smtClean="0"/>
              <a:t>throne</a:t>
            </a:r>
            <a:r>
              <a:rPr lang="cs-CZ" sz="2500" dirty="0" smtClean="0"/>
              <a:t> in 1310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second </a:t>
            </a:r>
            <a:r>
              <a:rPr lang="cs-CZ" sz="2100" dirty="0" err="1" smtClean="0"/>
              <a:t>royal</a:t>
            </a:r>
            <a:r>
              <a:rPr lang="cs-CZ" sz="2100" dirty="0" smtClean="0"/>
              <a:t> dynasty</a:t>
            </a:r>
            <a:endParaRPr lang="cs-CZ" sz="2100" dirty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PREMYSLIDS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70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/>
              <a:t>Charles IV. </a:t>
            </a:r>
            <a:r>
              <a:rPr lang="cs-CZ" sz="2500" dirty="0" err="1" smtClean="0"/>
              <a:t>was</a:t>
            </a:r>
            <a:r>
              <a:rPr lang="cs-CZ" sz="2500" dirty="0" smtClean="0"/>
              <a:t> a son of John </a:t>
            </a:r>
            <a:r>
              <a:rPr lang="cs-CZ" sz="2500" dirty="0" err="1" smtClean="0"/>
              <a:t>Luxembourg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He </a:t>
            </a:r>
            <a:r>
              <a:rPr lang="cs-CZ" sz="2100" dirty="0" err="1" smtClean="0"/>
              <a:t>was</a:t>
            </a:r>
            <a:r>
              <a:rPr lang="cs-CZ" sz="2100" dirty="0" smtClean="0"/>
              <a:t> the second king of Bohemia and he </a:t>
            </a:r>
            <a:r>
              <a:rPr lang="cs-CZ" sz="2100" dirty="0" err="1" smtClean="0"/>
              <a:t>became</a:t>
            </a:r>
            <a:r>
              <a:rPr lang="cs-CZ" sz="2100" dirty="0" smtClean="0"/>
              <a:t> the </a:t>
            </a:r>
            <a:r>
              <a:rPr lang="cs-CZ" sz="2100" dirty="0" err="1" smtClean="0"/>
              <a:t>first</a:t>
            </a:r>
            <a:r>
              <a:rPr lang="cs-CZ" sz="2100" dirty="0" smtClean="0"/>
              <a:t> king of Bohemia and </a:t>
            </a:r>
            <a:r>
              <a:rPr lang="cs-CZ" sz="2100" dirty="0" err="1" smtClean="0"/>
              <a:t>Holy</a:t>
            </a:r>
            <a:r>
              <a:rPr lang="cs-CZ" sz="2100" dirty="0" smtClean="0"/>
              <a:t> Roman </a:t>
            </a:r>
            <a:r>
              <a:rPr lang="cs-CZ" sz="2100" dirty="0" err="1" smtClean="0"/>
              <a:t>Emperor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The</a:t>
            </a:r>
            <a:r>
              <a:rPr lang="cs-CZ" sz="2500" dirty="0" smtClean="0"/>
              <a:t> most </a:t>
            </a:r>
            <a:r>
              <a:rPr lang="cs-CZ" sz="2500" dirty="0" err="1" smtClean="0"/>
              <a:t>important</a:t>
            </a:r>
            <a:r>
              <a:rPr lang="cs-CZ" sz="2500" dirty="0" smtClean="0"/>
              <a:t> king </a:t>
            </a:r>
            <a:r>
              <a:rPr lang="cs-CZ" sz="2500" dirty="0" err="1" smtClean="0"/>
              <a:t>for</a:t>
            </a:r>
            <a:r>
              <a:rPr lang="cs-CZ" sz="2500" dirty="0" smtClean="0"/>
              <a:t> Bohemia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His </a:t>
            </a:r>
            <a:r>
              <a:rPr lang="cs-CZ" sz="2500" dirty="0" err="1" smtClean="0"/>
              <a:t>reign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called</a:t>
            </a:r>
            <a:r>
              <a:rPr lang="cs-CZ" sz="2500" dirty="0" smtClean="0"/>
              <a:t> </a:t>
            </a:r>
            <a:r>
              <a:rPr lang="cs-CZ" sz="2500" b="1" dirty="0" err="1" smtClean="0"/>
              <a:t>Golden</a:t>
            </a:r>
            <a:r>
              <a:rPr lang="cs-CZ" sz="2500" b="1" dirty="0" smtClean="0"/>
              <a:t> Age of Bohemia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IV. (1316-1378)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8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Prague</a:t>
            </a:r>
            <a:r>
              <a:rPr lang="cs-CZ" sz="2500" dirty="0" smtClean="0"/>
              <a:t> </a:t>
            </a:r>
            <a:r>
              <a:rPr lang="cs-CZ" sz="2500" dirty="0" err="1" smtClean="0"/>
              <a:t>became</a:t>
            </a:r>
            <a:r>
              <a:rPr lang="cs-CZ" sz="2500" dirty="0" smtClean="0"/>
              <a:t> </a:t>
            </a:r>
            <a:r>
              <a:rPr lang="cs-CZ" sz="2500" dirty="0" err="1" smtClean="0"/>
              <a:t>during</a:t>
            </a:r>
            <a:r>
              <a:rPr lang="cs-CZ" sz="2500" dirty="0" smtClean="0"/>
              <a:t> his </a:t>
            </a:r>
            <a:r>
              <a:rPr lang="cs-CZ" sz="2500" dirty="0" err="1" smtClean="0"/>
              <a:t>reign</a:t>
            </a:r>
            <a:r>
              <a:rPr lang="cs-CZ" sz="2500" dirty="0" smtClean="0"/>
              <a:t> the </a:t>
            </a:r>
            <a:r>
              <a:rPr lang="cs-CZ" sz="2500" dirty="0" err="1" smtClean="0"/>
              <a:t>imperial</a:t>
            </a:r>
            <a:r>
              <a:rPr lang="cs-CZ" sz="2500" dirty="0" smtClean="0"/>
              <a:t> </a:t>
            </a:r>
            <a:r>
              <a:rPr lang="cs-CZ" sz="2500" dirty="0" err="1" smtClean="0"/>
              <a:t>capital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Charles IV. </a:t>
            </a:r>
            <a:r>
              <a:rPr lang="cs-CZ" sz="2500" dirty="0" err="1" smtClean="0"/>
              <a:t>founded</a:t>
            </a:r>
            <a:r>
              <a:rPr lang="cs-CZ" sz="2500" dirty="0" smtClean="0"/>
              <a:t> the Charles University in 1346 </a:t>
            </a:r>
            <a:r>
              <a:rPr lang="cs-CZ" sz="2500" dirty="0" err="1" smtClean="0"/>
              <a:t>and</a:t>
            </a:r>
            <a:r>
              <a:rPr lang="cs-CZ" sz="2500" dirty="0" smtClean="0"/>
              <a:t> Charles </a:t>
            </a:r>
            <a:r>
              <a:rPr lang="cs-CZ" sz="2500" dirty="0" err="1" smtClean="0"/>
              <a:t>Bridge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He </a:t>
            </a:r>
            <a:r>
              <a:rPr lang="cs-CZ" sz="2500" dirty="0" err="1" smtClean="0"/>
              <a:t>rebuilt</a:t>
            </a:r>
            <a:r>
              <a:rPr lang="cs-CZ" sz="2500" dirty="0" smtClean="0"/>
              <a:t> the </a:t>
            </a:r>
            <a:r>
              <a:rPr lang="cs-CZ" sz="2500" dirty="0" err="1" smtClean="0"/>
              <a:t>Prague</a:t>
            </a:r>
            <a:r>
              <a:rPr lang="cs-CZ" sz="2500" dirty="0" smtClean="0"/>
              <a:t> </a:t>
            </a:r>
            <a:r>
              <a:rPr lang="cs-CZ" sz="2500" dirty="0" err="1" smtClean="0"/>
              <a:t>Castle</a:t>
            </a:r>
            <a:r>
              <a:rPr lang="cs-CZ" sz="2500" dirty="0" smtClean="0"/>
              <a:t> </a:t>
            </a:r>
            <a:r>
              <a:rPr lang="cs-CZ" sz="2500" dirty="0" err="1" smtClean="0"/>
              <a:t>and</a:t>
            </a:r>
            <a:r>
              <a:rPr lang="cs-CZ" sz="2500" dirty="0" smtClean="0"/>
              <a:t> Vyšehrad</a:t>
            </a:r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Founded</a:t>
            </a:r>
            <a:r>
              <a:rPr lang="cs-CZ" sz="2500" dirty="0" smtClean="0"/>
              <a:t> Karlštejn </a:t>
            </a:r>
            <a:r>
              <a:rPr lang="cs-CZ" sz="2500" dirty="0" err="1" smtClean="0"/>
              <a:t>Castle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a </a:t>
            </a:r>
            <a:r>
              <a:rPr lang="cs-CZ" sz="2100" dirty="0" err="1" smtClean="0"/>
              <a:t>large</a:t>
            </a:r>
            <a:r>
              <a:rPr lang="cs-CZ" sz="2100" dirty="0" smtClean="0"/>
              <a:t> </a:t>
            </a:r>
            <a:r>
              <a:rPr lang="cs-CZ" sz="2100" dirty="0" err="1" smtClean="0"/>
              <a:t>gothic</a:t>
            </a:r>
            <a:r>
              <a:rPr lang="cs-CZ" sz="2100" dirty="0" smtClean="0"/>
              <a:t> </a:t>
            </a:r>
            <a:r>
              <a:rPr lang="cs-CZ" sz="2100" dirty="0" err="1" smtClean="0"/>
              <a:t>castle</a:t>
            </a:r>
            <a:r>
              <a:rPr lang="cs-CZ" sz="2100" dirty="0" smtClean="0"/>
              <a:t> </a:t>
            </a:r>
            <a:r>
              <a:rPr lang="cs-CZ" sz="2100" dirty="0" err="1" smtClean="0"/>
              <a:t>about</a:t>
            </a:r>
            <a:r>
              <a:rPr lang="cs-CZ" sz="2100" dirty="0" smtClean="0"/>
              <a:t> 30 km </a:t>
            </a:r>
            <a:r>
              <a:rPr lang="cs-CZ" sz="2100" dirty="0" err="1" smtClean="0"/>
              <a:t>from</a:t>
            </a:r>
            <a:r>
              <a:rPr lang="cs-CZ" sz="2100" dirty="0" smtClean="0"/>
              <a:t> Prague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IV. (1316-1378)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99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put Czech </a:t>
            </a: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jewels</a:t>
            </a:r>
            <a:r>
              <a:rPr lang="cs-CZ" dirty="0" smtClean="0"/>
              <a:t> and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treasures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Founded</a:t>
            </a:r>
            <a:r>
              <a:rPr lang="cs-CZ" dirty="0" smtClean="0"/>
              <a:t> a </a:t>
            </a:r>
            <a:r>
              <a:rPr lang="cs-CZ" dirty="0" err="1" smtClean="0"/>
              <a:t>spa</a:t>
            </a:r>
            <a:r>
              <a:rPr lang="cs-CZ" dirty="0" smtClean="0"/>
              <a:t> city Karlovy Vary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Extended</a:t>
            </a:r>
            <a:r>
              <a:rPr lang="cs-CZ" dirty="0" smtClean="0"/>
              <a:t> his </a:t>
            </a:r>
            <a:r>
              <a:rPr lang="cs-CZ" dirty="0" err="1" smtClean="0"/>
              <a:t>territories</a:t>
            </a:r>
            <a:r>
              <a:rPr lang="cs-CZ" dirty="0" smtClean="0"/>
              <a:t> by </a:t>
            </a:r>
            <a:r>
              <a:rPr lang="cs-CZ" dirty="0" err="1" smtClean="0"/>
              <a:t>marriages</a:t>
            </a:r>
            <a:r>
              <a:rPr lang="cs-CZ" dirty="0" smtClean="0"/>
              <a:t> and </a:t>
            </a:r>
            <a:r>
              <a:rPr lang="cs-CZ" dirty="0" err="1" smtClean="0"/>
              <a:t>contracts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Supported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, </a:t>
            </a:r>
            <a:r>
              <a:rPr lang="cs-CZ" dirty="0" err="1" smtClean="0"/>
              <a:t>sculpture</a:t>
            </a:r>
            <a:r>
              <a:rPr lang="cs-CZ" dirty="0" smtClean="0"/>
              <a:t> and </a:t>
            </a:r>
            <a:r>
              <a:rPr lang="cs-CZ" dirty="0" err="1" smtClean="0"/>
              <a:t>literature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Died</a:t>
            </a:r>
            <a:r>
              <a:rPr lang="cs-CZ" dirty="0" smtClean="0"/>
              <a:t> in 1378 </a:t>
            </a:r>
            <a:r>
              <a:rPr lang="cs-CZ" dirty="0" err="1" smtClean="0"/>
              <a:t>at</a:t>
            </a:r>
            <a:r>
              <a:rPr lang="cs-CZ" dirty="0" smtClean="0"/>
              <a:t> Prague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IV. (1316-1378)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99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/>
              <a:t>Jan Hus 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Was</a:t>
            </a:r>
            <a:r>
              <a:rPr lang="cs-CZ" sz="2100" dirty="0" smtClean="0"/>
              <a:t> a </a:t>
            </a:r>
            <a:r>
              <a:rPr lang="cs-CZ" sz="2100" dirty="0" err="1" smtClean="0"/>
              <a:t>main</a:t>
            </a:r>
            <a:r>
              <a:rPr lang="cs-CZ" sz="2100" dirty="0" smtClean="0"/>
              <a:t> Czech </a:t>
            </a:r>
            <a:r>
              <a:rPr lang="cs-CZ" sz="2100" dirty="0" err="1" smtClean="0"/>
              <a:t>reformer</a:t>
            </a:r>
            <a:r>
              <a:rPr lang="cs-CZ" sz="2100" dirty="0" smtClean="0"/>
              <a:t> </a:t>
            </a:r>
            <a:r>
              <a:rPr lang="cs-CZ" sz="2100" dirty="0" err="1" smtClean="0"/>
              <a:t>against</a:t>
            </a:r>
            <a:r>
              <a:rPr lang="cs-CZ" sz="2100" dirty="0" smtClean="0"/>
              <a:t> the </a:t>
            </a:r>
            <a:r>
              <a:rPr lang="cs-CZ" sz="2100" dirty="0" err="1" smtClean="0"/>
              <a:t>Church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He </a:t>
            </a:r>
            <a:r>
              <a:rPr lang="cs-CZ" sz="2100" dirty="0" err="1" smtClean="0"/>
              <a:t>was</a:t>
            </a:r>
            <a:r>
              <a:rPr lang="cs-CZ" sz="2100" dirty="0" smtClean="0"/>
              <a:t> </a:t>
            </a:r>
            <a:r>
              <a:rPr lang="cs-CZ" sz="2100" dirty="0" err="1" smtClean="0"/>
              <a:t>burned</a:t>
            </a:r>
            <a:r>
              <a:rPr lang="cs-CZ" sz="2100" dirty="0" smtClean="0"/>
              <a:t> </a:t>
            </a:r>
            <a:r>
              <a:rPr lang="cs-CZ" sz="2100" dirty="0" err="1" smtClean="0"/>
              <a:t>at</a:t>
            </a:r>
            <a:r>
              <a:rPr lang="cs-CZ" sz="2100" dirty="0" smtClean="0"/>
              <a:t> the </a:t>
            </a:r>
            <a:r>
              <a:rPr lang="cs-CZ" sz="2100" dirty="0" err="1" smtClean="0"/>
              <a:t>stake</a:t>
            </a:r>
            <a:r>
              <a:rPr lang="cs-CZ" sz="2100" dirty="0" smtClean="0"/>
              <a:t> </a:t>
            </a:r>
            <a:r>
              <a:rPr lang="cs-CZ" sz="2100" dirty="0" err="1" smtClean="0"/>
              <a:t>for</a:t>
            </a:r>
            <a:r>
              <a:rPr lang="cs-CZ" sz="2100" dirty="0" smtClean="0"/>
              <a:t> </a:t>
            </a:r>
            <a:r>
              <a:rPr lang="cs-CZ" sz="2100" dirty="0" err="1" smtClean="0"/>
              <a:t>heresy</a:t>
            </a:r>
            <a:r>
              <a:rPr lang="cs-CZ" sz="2100" dirty="0" smtClean="0"/>
              <a:t> in 1415</a:t>
            </a:r>
          </a:p>
          <a:p>
            <a:pPr>
              <a:lnSpc>
                <a:spcPct val="150000"/>
              </a:lnSpc>
            </a:pPr>
            <a:r>
              <a:rPr lang="cs-CZ" sz="2500" b="1" dirty="0" smtClean="0"/>
              <a:t>George of Kunštát </a:t>
            </a:r>
            <a:r>
              <a:rPr lang="cs-CZ" sz="2500" b="1" dirty="0" err="1" smtClean="0"/>
              <a:t>and</a:t>
            </a:r>
            <a:r>
              <a:rPr lang="cs-CZ" sz="2500" b="1" dirty="0" smtClean="0"/>
              <a:t> Poděbrad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King of Bohemia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He </a:t>
            </a:r>
            <a:r>
              <a:rPr lang="cs-CZ" sz="2100" dirty="0" err="1" smtClean="0"/>
              <a:t>was</a:t>
            </a:r>
            <a:r>
              <a:rPr lang="cs-CZ" sz="2100" dirty="0" smtClean="0"/>
              <a:t> not </a:t>
            </a:r>
            <a:r>
              <a:rPr lang="cs-CZ" sz="2100" dirty="0" err="1" smtClean="0"/>
              <a:t>from</a:t>
            </a:r>
            <a:r>
              <a:rPr lang="cs-CZ" sz="2100" dirty="0" smtClean="0"/>
              <a:t> </a:t>
            </a:r>
            <a:r>
              <a:rPr lang="cs-CZ" sz="2100" dirty="0" err="1" smtClean="0"/>
              <a:t>royal</a:t>
            </a:r>
            <a:r>
              <a:rPr lang="cs-CZ" sz="2100" dirty="0" smtClean="0"/>
              <a:t> dynasty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historic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396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/>
              <a:t>Maria </a:t>
            </a:r>
            <a:r>
              <a:rPr lang="cs-CZ" sz="2500" b="1" dirty="0" err="1" smtClean="0"/>
              <a:t>Theresa</a:t>
            </a:r>
            <a:r>
              <a:rPr lang="cs-CZ" sz="2500" b="1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From</a:t>
            </a:r>
            <a:r>
              <a:rPr lang="cs-CZ" sz="2100" dirty="0" smtClean="0"/>
              <a:t> </a:t>
            </a:r>
            <a:r>
              <a:rPr lang="cs-CZ" sz="2100" dirty="0" err="1" smtClean="0"/>
              <a:t>Habsburg</a:t>
            </a:r>
            <a:r>
              <a:rPr lang="cs-CZ" sz="2100" dirty="0" smtClean="0"/>
              <a:t> Dominion 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She</a:t>
            </a:r>
            <a:r>
              <a:rPr lang="cs-CZ" sz="2100" dirty="0" smtClean="0"/>
              <a:t> had 16 </a:t>
            </a:r>
            <a:r>
              <a:rPr lang="cs-CZ" sz="2100" dirty="0" err="1" smtClean="0"/>
              <a:t>children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She</a:t>
            </a:r>
            <a:r>
              <a:rPr lang="cs-CZ" sz="2100" dirty="0" smtClean="0"/>
              <a:t> </a:t>
            </a:r>
            <a:r>
              <a:rPr lang="cs-CZ" sz="2100" dirty="0" err="1" smtClean="0"/>
              <a:t>was</a:t>
            </a:r>
            <a:r>
              <a:rPr lang="cs-CZ" sz="2100" dirty="0" smtClean="0"/>
              <a:t> </a:t>
            </a:r>
            <a:r>
              <a:rPr lang="cs-CZ" sz="2100" dirty="0" err="1" smtClean="0"/>
              <a:t>important</a:t>
            </a:r>
            <a:r>
              <a:rPr lang="cs-CZ" sz="2100" dirty="0" smtClean="0"/>
              <a:t> </a:t>
            </a:r>
            <a:r>
              <a:rPr lang="cs-CZ" sz="2100" dirty="0" err="1" smtClean="0"/>
              <a:t>because</a:t>
            </a:r>
            <a:r>
              <a:rPr lang="cs-CZ" sz="2100" dirty="0" smtClean="0"/>
              <a:t> of her </a:t>
            </a:r>
            <a:r>
              <a:rPr lang="cs-CZ" sz="2100" dirty="0" err="1" smtClean="0"/>
              <a:t>reforms</a:t>
            </a:r>
            <a:r>
              <a:rPr lang="cs-CZ" sz="2100" dirty="0" smtClean="0"/>
              <a:t> of </a:t>
            </a:r>
            <a:r>
              <a:rPr lang="cs-CZ" sz="2100" dirty="0" err="1" smtClean="0"/>
              <a:t>Enlightenment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She</a:t>
            </a:r>
            <a:r>
              <a:rPr lang="cs-CZ" sz="2100" dirty="0" smtClean="0"/>
              <a:t> </a:t>
            </a:r>
            <a:r>
              <a:rPr lang="cs-CZ" sz="2100" dirty="0" err="1" smtClean="0"/>
              <a:t>implemented</a:t>
            </a:r>
            <a:r>
              <a:rPr lang="cs-CZ" sz="2100" dirty="0" smtClean="0"/>
              <a:t> </a:t>
            </a:r>
            <a:r>
              <a:rPr lang="cs-CZ" sz="2100" dirty="0" err="1" smtClean="0"/>
              <a:t>compulsory</a:t>
            </a:r>
            <a:r>
              <a:rPr lang="cs-CZ" sz="2100" dirty="0" smtClean="0"/>
              <a:t> </a:t>
            </a:r>
            <a:r>
              <a:rPr lang="cs-CZ" sz="2100" dirty="0" err="1" smtClean="0"/>
              <a:t>school</a:t>
            </a:r>
            <a:r>
              <a:rPr lang="cs-CZ" sz="2100" dirty="0" smtClean="0"/>
              <a:t> </a:t>
            </a:r>
            <a:r>
              <a:rPr lang="cs-CZ" sz="2100" dirty="0" err="1" smtClean="0"/>
              <a:t>attendance</a:t>
            </a:r>
            <a:r>
              <a:rPr lang="cs-CZ" sz="2100" dirty="0" smtClean="0"/>
              <a:t>, </a:t>
            </a:r>
            <a:r>
              <a:rPr lang="cs-CZ" sz="2100" dirty="0" err="1" smtClean="0"/>
              <a:t>reorganized</a:t>
            </a:r>
            <a:r>
              <a:rPr lang="cs-CZ" sz="2100" dirty="0" smtClean="0"/>
              <a:t> </a:t>
            </a:r>
            <a:r>
              <a:rPr lang="cs-CZ" sz="2100" dirty="0" err="1" smtClean="0"/>
              <a:t>government</a:t>
            </a:r>
            <a:endParaRPr lang="cs-CZ" sz="2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historic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396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World</a:t>
            </a:r>
            <a:r>
              <a:rPr lang="cs-CZ" sz="2500" dirty="0" smtClean="0"/>
              <a:t> </a:t>
            </a:r>
            <a:r>
              <a:rPr lang="cs-CZ" sz="2500" dirty="0" err="1" smtClean="0"/>
              <a:t>War</a:t>
            </a:r>
            <a:r>
              <a:rPr lang="cs-CZ" sz="2500" dirty="0" smtClean="0"/>
              <a:t> I. (1914-1918)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Tomáš </a:t>
            </a:r>
            <a:r>
              <a:rPr lang="cs-CZ" sz="2100" dirty="0" err="1" smtClean="0"/>
              <a:t>Garrigue</a:t>
            </a:r>
            <a:r>
              <a:rPr lang="cs-CZ" sz="2100" dirty="0" smtClean="0"/>
              <a:t> Masaryk and his </a:t>
            </a:r>
            <a:r>
              <a:rPr lang="cs-CZ" sz="2100" dirty="0" err="1" smtClean="0"/>
              <a:t>first</a:t>
            </a:r>
            <a:r>
              <a:rPr lang="cs-CZ" sz="2100" dirty="0" smtClean="0"/>
              <a:t> </a:t>
            </a:r>
            <a:r>
              <a:rPr lang="cs-CZ" sz="2100" dirty="0" err="1" smtClean="0"/>
              <a:t>political</a:t>
            </a:r>
            <a:r>
              <a:rPr lang="cs-CZ" sz="2100" dirty="0" smtClean="0"/>
              <a:t> </a:t>
            </a:r>
            <a:r>
              <a:rPr lang="cs-CZ" sz="2100" dirty="0" err="1" smtClean="0"/>
              <a:t>activites</a:t>
            </a:r>
            <a:r>
              <a:rPr lang="cs-CZ" sz="2100" dirty="0" smtClean="0"/>
              <a:t> </a:t>
            </a:r>
            <a:r>
              <a:rPr lang="cs-CZ" sz="2100" dirty="0" err="1" smtClean="0"/>
              <a:t>abroad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28</a:t>
            </a:r>
            <a:r>
              <a:rPr lang="cs-CZ" sz="2500" baseline="30000" dirty="0" smtClean="0"/>
              <a:t>th</a:t>
            </a:r>
            <a:r>
              <a:rPr lang="cs-CZ" sz="2500" dirty="0" smtClean="0"/>
              <a:t> </a:t>
            </a:r>
            <a:r>
              <a:rPr lang="cs-CZ" sz="2500" dirty="0" err="1" smtClean="0"/>
              <a:t>October</a:t>
            </a:r>
            <a:r>
              <a:rPr lang="cs-CZ" sz="2500" dirty="0" smtClean="0"/>
              <a:t> 1918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Czechoslovakia</a:t>
            </a:r>
            <a:r>
              <a:rPr lang="cs-CZ" sz="2100" dirty="0" smtClean="0"/>
              <a:t> </a:t>
            </a:r>
            <a:r>
              <a:rPr lang="cs-CZ" sz="2100" dirty="0" err="1" smtClean="0"/>
              <a:t>Declaration</a:t>
            </a:r>
            <a:r>
              <a:rPr lang="cs-CZ" sz="2100" dirty="0" smtClean="0"/>
              <a:t> of </a:t>
            </a:r>
            <a:r>
              <a:rPr lang="cs-CZ" sz="2100" dirty="0" err="1" smtClean="0"/>
              <a:t>Independence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</a:t>
            </a:r>
            <a:r>
              <a:rPr lang="cs-CZ" sz="2100" dirty="0" err="1" smtClean="0"/>
              <a:t>first</a:t>
            </a:r>
            <a:r>
              <a:rPr lang="cs-CZ" sz="2100" dirty="0" smtClean="0"/>
              <a:t> president </a:t>
            </a:r>
            <a:r>
              <a:rPr lang="cs-CZ" sz="2100" dirty="0" err="1" smtClean="0"/>
              <a:t>was</a:t>
            </a:r>
            <a:r>
              <a:rPr lang="cs-CZ" sz="2100" dirty="0" smtClean="0"/>
              <a:t> Tomáš </a:t>
            </a:r>
            <a:r>
              <a:rPr lang="cs-CZ" sz="2100" dirty="0" err="1" smtClean="0"/>
              <a:t>Garrigue</a:t>
            </a:r>
            <a:r>
              <a:rPr lang="cs-CZ" sz="2100" dirty="0" smtClean="0"/>
              <a:t> Masaryk 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</a:t>
            </a:r>
            <a:r>
              <a:rPr lang="cs-CZ" sz="2100" dirty="0" err="1" smtClean="0"/>
              <a:t>capital</a:t>
            </a:r>
            <a:r>
              <a:rPr lang="cs-CZ" sz="2100" dirty="0" smtClean="0"/>
              <a:t> </a:t>
            </a:r>
            <a:r>
              <a:rPr lang="cs-CZ" sz="2100" dirty="0" err="1" smtClean="0"/>
              <a:t>was</a:t>
            </a:r>
            <a:r>
              <a:rPr lang="cs-CZ" sz="2100" dirty="0" smtClean="0"/>
              <a:t> Prague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73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March</a:t>
            </a:r>
            <a:r>
              <a:rPr lang="cs-CZ" sz="2500" dirty="0" smtClean="0"/>
              <a:t> 1939 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Bohemia and Moravia </a:t>
            </a:r>
            <a:r>
              <a:rPr lang="cs-CZ" sz="2100" dirty="0" err="1" smtClean="0"/>
              <a:t>were</a:t>
            </a:r>
            <a:r>
              <a:rPr lang="cs-CZ" sz="2100" dirty="0" smtClean="0"/>
              <a:t> </a:t>
            </a:r>
            <a:r>
              <a:rPr lang="cs-CZ" sz="2100" dirty="0" err="1" smtClean="0"/>
              <a:t>occupied</a:t>
            </a:r>
            <a:r>
              <a:rPr lang="cs-CZ" sz="2100" dirty="0" smtClean="0"/>
              <a:t> by </a:t>
            </a:r>
            <a:r>
              <a:rPr lang="cs-CZ" sz="2100" dirty="0" err="1" smtClean="0"/>
              <a:t>Germans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After</a:t>
            </a:r>
            <a:r>
              <a:rPr lang="cs-CZ" sz="2100" dirty="0" smtClean="0"/>
              <a:t> </a:t>
            </a:r>
            <a:r>
              <a:rPr lang="cs-CZ" sz="2100" dirty="0" err="1" smtClean="0"/>
              <a:t>few</a:t>
            </a:r>
            <a:r>
              <a:rPr lang="cs-CZ" sz="2100" dirty="0" smtClean="0"/>
              <a:t> </a:t>
            </a:r>
            <a:r>
              <a:rPr lang="cs-CZ" sz="2100" dirty="0" err="1" smtClean="0"/>
              <a:t>months</a:t>
            </a:r>
            <a:r>
              <a:rPr lang="cs-CZ" sz="2100" dirty="0" smtClean="0"/>
              <a:t> </a:t>
            </a:r>
            <a:r>
              <a:rPr lang="cs-CZ" sz="2100" dirty="0" err="1" smtClean="0"/>
              <a:t>World</a:t>
            </a:r>
            <a:r>
              <a:rPr lang="cs-CZ" sz="2100" dirty="0" smtClean="0"/>
              <a:t> </a:t>
            </a:r>
            <a:r>
              <a:rPr lang="cs-CZ" sz="2100" dirty="0" err="1" smtClean="0"/>
              <a:t>War</a:t>
            </a:r>
            <a:r>
              <a:rPr lang="cs-CZ" sz="2100" dirty="0" smtClean="0"/>
              <a:t> II. </a:t>
            </a:r>
            <a:r>
              <a:rPr lang="cs-CZ" sz="2100" dirty="0" err="1" smtClean="0"/>
              <a:t>started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May 1945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</a:t>
            </a:r>
            <a:r>
              <a:rPr lang="cs-CZ" sz="2100" dirty="0" err="1" smtClean="0"/>
              <a:t>Red</a:t>
            </a:r>
            <a:r>
              <a:rPr lang="cs-CZ" sz="2100" dirty="0" smtClean="0"/>
              <a:t> and US </a:t>
            </a:r>
            <a:r>
              <a:rPr lang="cs-CZ" sz="2100" dirty="0" err="1" smtClean="0"/>
              <a:t>armies</a:t>
            </a:r>
            <a:r>
              <a:rPr lang="cs-CZ" sz="2100" dirty="0" smtClean="0"/>
              <a:t> </a:t>
            </a:r>
            <a:r>
              <a:rPr lang="cs-CZ" sz="2100" dirty="0" err="1" smtClean="0"/>
              <a:t>liberated</a:t>
            </a:r>
            <a:r>
              <a:rPr lang="cs-CZ" sz="2100" dirty="0" smtClean="0"/>
              <a:t> </a:t>
            </a:r>
            <a:r>
              <a:rPr lang="cs-CZ" sz="2100" dirty="0" err="1" smtClean="0"/>
              <a:t>Czechoslovakia</a:t>
            </a:r>
            <a:endParaRPr lang="cs-CZ" sz="21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73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/>
              <a:t>1948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Communist</a:t>
            </a:r>
            <a:r>
              <a:rPr lang="cs-CZ" sz="2100" dirty="0" smtClean="0"/>
              <a:t> Party </a:t>
            </a:r>
            <a:r>
              <a:rPr lang="cs-CZ" sz="2100" dirty="0" err="1" smtClean="0"/>
              <a:t>won</a:t>
            </a:r>
            <a:r>
              <a:rPr lang="cs-CZ" sz="2100" dirty="0" smtClean="0"/>
              <a:t> </a:t>
            </a:r>
            <a:r>
              <a:rPr lang="cs-CZ" sz="2100" dirty="0" err="1" smtClean="0"/>
              <a:t>elections</a:t>
            </a:r>
            <a:r>
              <a:rPr lang="cs-CZ" sz="2100" dirty="0" smtClean="0"/>
              <a:t> and </a:t>
            </a:r>
            <a:r>
              <a:rPr lang="cs-CZ" sz="2100" dirty="0" err="1" smtClean="0"/>
              <a:t>started</a:t>
            </a:r>
            <a:r>
              <a:rPr lang="cs-CZ" sz="2100" dirty="0" smtClean="0"/>
              <a:t> „</a:t>
            </a:r>
            <a:r>
              <a:rPr lang="cs-CZ" sz="2100" dirty="0" err="1" smtClean="0"/>
              <a:t>socialistic</a:t>
            </a:r>
            <a:r>
              <a:rPr lang="cs-CZ" sz="2100" dirty="0" smtClean="0"/>
              <a:t>“ </a:t>
            </a:r>
            <a:r>
              <a:rPr lang="cs-CZ" sz="2100" dirty="0" err="1" smtClean="0"/>
              <a:t>era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1989 </a:t>
            </a:r>
            <a:r>
              <a:rPr lang="cs-CZ" sz="2800" dirty="0" err="1" smtClean="0"/>
              <a:t>November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After</a:t>
            </a:r>
            <a:r>
              <a:rPr lang="cs-CZ" sz="2100" dirty="0" smtClean="0"/>
              <a:t> the „velvet </a:t>
            </a:r>
            <a:r>
              <a:rPr lang="cs-CZ" sz="2100" dirty="0" err="1" smtClean="0"/>
              <a:t>revolution</a:t>
            </a:r>
            <a:r>
              <a:rPr lang="cs-CZ" sz="2100" dirty="0" smtClean="0"/>
              <a:t>“ </a:t>
            </a:r>
            <a:r>
              <a:rPr lang="cs-CZ" sz="2100" dirty="0" err="1"/>
              <a:t>C</a:t>
            </a:r>
            <a:r>
              <a:rPr lang="cs-CZ" sz="2100" dirty="0" err="1" smtClean="0"/>
              <a:t>ommunists</a:t>
            </a:r>
            <a:r>
              <a:rPr lang="cs-CZ" sz="2100" dirty="0" smtClean="0"/>
              <a:t> </a:t>
            </a:r>
            <a:r>
              <a:rPr lang="cs-CZ" sz="2100" dirty="0" err="1" smtClean="0"/>
              <a:t>era</a:t>
            </a:r>
            <a:r>
              <a:rPr lang="cs-CZ" sz="2100" dirty="0" smtClean="0"/>
              <a:t> </a:t>
            </a:r>
            <a:r>
              <a:rPr lang="cs-CZ" sz="2100" dirty="0" err="1" smtClean="0"/>
              <a:t>finished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dirty="0" smtClean="0"/>
              <a:t>Václav Havel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Elected</a:t>
            </a:r>
            <a:r>
              <a:rPr lang="cs-CZ" sz="2100" dirty="0" smtClean="0"/>
              <a:t> the president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Democracy</a:t>
            </a:r>
            <a:r>
              <a:rPr lang="cs-CZ" sz="2100" dirty="0" smtClean="0"/>
              <a:t> </a:t>
            </a:r>
            <a:r>
              <a:rPr lang="cs-CZ" sz="2100" dirty="0" err="1" smtClean="0"/>
              <a:t>started</a:t>
            </a:r>
            <a:r>
              <a:rPr lang="cs-CZ" sz="2100" dirty="0" smtClean="0"/>
              <a:t> in </a:t>
            </a:r>
            <a:r>
              <a:rPr lang="cs-CZ" sz="2100" dirty="0" err="1" smtClean="0"/>
              <a:t>Czechoslovakia</a:t>
            </a:r>
            <a:endParaRPr lang="cs-CZ" sz="21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Origins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69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/>
              <a:t>1993 </a:t>
            </a:r>
            <a:r>
              <a:rPr lang="cs-CZ" sz="2500" dirty="0" err="1" smtClean="0"/>
              <a:t>January</a:t>
            </a:r>
            <a:r>
              <a:rPr lang="cs-CZ" sz="2500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Czechoslovakia</a:t>
            </a:r>
            <a:r>
              <a:rPr lang="cs-CZ" sz="2100" dirty="0" smtClean="0"/>
              <a:t> </a:t>
            </a:r>
            <a:r>
              <a:rPr lang="cs-CZ" sz="2100" dirty="0" err="1" smtClean="0"/>
              <a:t>was</a:t>
            </a:r>
            <a:r>
              <a:rPr lang="cs-CZ" sz="2100" dirty="0" smtClean="0"/>
              <a:t> </a:t>
            </a:r>
            <a:r>
              <a:rPr lang="cs-CZ" sz="2100" dirty="0" err="1" smtClean="0"/>
              <a:t>divided</a:t>
            </a:r>
            <a:r>
              <a:rPr lang="cs-CZ" sz="2100" dirty="0" smtClean="0"/>
              <a:t> in </a:t>
            </a:r>
            <a:r>
              <a:rPr lang="cs-CZ" sz="2100" dirty="0" err="1" smtClean="0"/>
              <a:t>two</a:t>
            </a:r>
            <a:r>
              <a:rPr lang="cs-CZ" sz="2100" dirty="0" smtClean="0"/>
              <a:t> sovereign </a:t>
            </a:r>
            <a:r>
              <a:rPr lang="cs-CZ" sz="2100" dirty="0" err="1" smtClean="0"/>
              <a:t>republics</a:t>
            </a:r>
            <a:endParaRPr lang="cs-CZ" sz="2100" dirty="0" smtClean="0"/>
          </a:p>
          <a:p>
            <a:pPr lvl="2">
              <a:lnSpc>
                <a:spcPct val="150000"/>
              </a:lnSpc>
              <a:buClr>
                <a:schemeClr val="accent1"/>
              </a:buClr>
            </a:pPr>
            <a:r>
              <a:rPr lang="cs-CZ" sz="1900" dirty="0" smtClean="0"/>
              <a:t>the Czech and </a:t>
            </a:r>
            <a:r>
              <a:rPr lang="cs-CZ" sz="1900" dirty="0" err="1" smtClean="0"/>
              <a:t>Slovak</a:t>
            </a:r>
            <a:r>
              <a:rPr lang="cs-CZ" sz="1900" dirty="0" smtClean="0"/>
              <a:t> Republic</a:t>
            </a:r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The</a:t>
            </a:r>
            <a:r>
              <a:rPr lang="cs-CZ" sz="2500" dirty="0"/>
              <a:t> </a:t>
            </a:r>
            <a:r>
              <a:rPr lang="cs-CZ" sz="2500" dirty="0" err="1" smtClean="0"/>
              <a:t>first</a:t>
            </a:r>
            <a:r>
              <a:rPr lang="cs-CZ" sz="2500" dirty="0" smtClean="0"/>
              <a:t> president </a:t>
            </a:r>
            <a:r>
              <a:rPr lang="cs-CZ" sz="2500" dirty="0" err="1" smtClean="0"/>
              <a:t>of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Czech Republic </a:t>
            </a:r>
            <a:r>
              <a:rPr lang="cs-CZ" sz="2500" dirty="0" err="1" smtClean="0"/>
              <a:t>was</a:t>
            </a:r>
            <a:r>
              <a:rPr lang="cs-CZ" sz="2500" dirty="0" smtClean="0"/>
              <a:t> Václav Havel</a:t>
            </a:r>
            <a:endParaRPr lang="cs-CZ" sz="25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Origins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69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dirty="0" err="1" smtClean="0"/>
              <a:t>Slide</a:t>
            </a:r>
            <a:r>
              <a:rPr lang="cs-CZ" sz="2500" dirty="0" smtClean="0"/>
              <a:t> 3 – 15 Vlastní tvorba</a:t>
            </a:r>
          </a:p>
          <a:p>
            <a:r>
              <a:rPr lang="cs-CZ" sz="2500" dirty="0" smtClean="0"/>
              <a:t>Zdroj obrázků</a:t>
            </a:r>
          </a:p>
          <a:p>
            <a:pPr lvl="1"/>
            <a:r>
              <a:rPr lang="cs-CZ" sz="2100" u="sng" dirty="0" smtClean="0">
                <a:hlinkClick r:id="rId2"/>
              </a:rPr>
              <a:t>http</a:t>
            </a:r>
            <a:r>
              <a:rPr lang="cs-CZ" sz="2100" u="sng" dirty="0" smtClean="0">
                <a:hlinkClick r:id="rId2"/>
              </a:rPr>
              <a:t>://pixabay.com/cs/architektura-astronomick%C3%A9-hodiny-21691/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3"/>
              </a:rPr>
              <a:t>http://pixabay.com/cs/praha-%C4%8Desk%C3%A1-republika-m%C4%9Bsto-m%C4%9Bstsk%C3%A9-100329/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4"/>
              </a:rPr>
              <a:t>http://pixabay.com/cs/vlajka-znamen%C3%AD-evropa-%C4%8Desky-26900</a:t>
            </a:r>
            <a:r>
              <a:rPr lang="cs-CZ" sz="2100" u="sng" dirty="0" smtClean="0">
                <a:hlinkClick r:id="rId4"/>
              </a:rPr>
              <a:t>/</a:t>
            </a:r>
            <a:endParaRPr lang="cs-CZ" sz="2100" u="sng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47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3199</TotalTime>
  <Words>522</Words>
  <Application>Microsoft Office PowerPoint</Application>
  <PresentationFormat>Předvádění na obrazovce (4:3)</PresentationFormat>
  <Paragraphs>87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Prezentace aplikace PowerPoint</vt:lpstr>
      <vt:lpstr>Prezentace aplikace PowerPoint</vt:lpstr>
      <vt:lpstr>THE CZECH REPUBLIC</vt:lpstr>
      <vt:lpstr>CONTENT</vt:lpstr>
      <vt:lpstr>THE PREMYSLIDS</vt:lpstr>
      <vt:lpstr>THE PREMYSLIDS</vt:lpstr>
      <vt:lpstr>CHARLES IV. (1316-1378)</vt:lpstr>
      <vt:lpstr>CHARLES IV. (1316-1378)</vt:lpstr>
      <vt:lpstr>CHARLES IV. (1316-1378)</vt:lpstr>
      <vt:lpstr>Other famous historic persons</vt:lpstr>
      <vt:lpstr>Other famous historic persons</vt:lpstr>
      <vt:lpstr>History after World War I.</vt:lpstr>
      <vt:lpstr>History after World War I.</vt:lpstr>
      <vt:lpstr>Origins of the Czech Republic</vt:lpstr>
      <vt:lpstr>Origins of the Czech Republic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41</cp:revision>
  <dcterms:created xsi:type="dcterms:W3CDTF">2013-08-06T12:01:09Z</dcterms:created>
  <dcterms:modified xsi:type="dcterms:W3CDTF">2013-11-07T16:39:08Z</dcterms:modified>
</cp:coreProperties>
</file>