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67" r:id="rId5"/>
    <p:sldId id="268" r:id="rId6"/>
    <p:sldId id="269" r:id="rId7"/>
    <p:sldId id="258" r:id="rId8"/>
    <p:sldId id="259" r:id="rId9"/>
    <p:sldId id="263" r:id="rId10"/>
    <p:sldId id="260" r:id="rId11"/>
    <p:sldId id="261" r:id="rId12"/>
    <p:sldId id="262" r:id="rId13"/>
    <p:sldId id="266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8" autoAdjust="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FAEC412-6A70-446B-96BE-6EEB5FB6CC1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B2A54E3-6D37-4E10-BA28-554B36BE35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C412-6A70-446B-96BE-6EEB5FB6CC1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2A54E3-6D37-4E10-BA28-554B36BE35C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C412-6A70-446B-96BE-6EEB5FB6CC1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2A54E3-6D37-4E10-BA28-554B36BE35C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C412-6A70-446B-96BE-6EEB5FB6CC1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2A54E3-6D37-4E10-BA28-554B36BE35C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C412-6A70-446B-96BE-6EEB5FB6CC1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2A54E3-6D37-4E10-BA28-554B36BE35C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C412-6A70-446B-96BE-6EEB5FB6CC1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2A54E3-6D37-4E10-BA28-554B36BE35CA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C412-6A70-446B-96BE-6EEB5FB6CC1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2A54E3-6D37-4E10-BA28-554B36BE35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FAEC412-6A70-446B-96BE-6EEB5FB6CC1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2A54E3-6D37-4E10-BA28-554B36BE35C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FAEC412-6A70-446B-96BE-6EEB5FB6CC1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B2A54E3-6D37-4E10-BA28-554B36BE35C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C412-6A70-446B-96BE-6EEB5FB6CC1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2A54E3-6D37-4E10-BA28-554B36BE35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AEC412-6A70-446B-96BE-6EEB5FB6CC1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2A54E3-6D37-4E10-BA28-554B36BE35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FAEC412-6A70-446B-96BE-6EEB5FB6CC1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B2A54E3-6D37-4E10-BA28-554B36BE35C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hory-sn%C4%9B%C5%BEka-krajina-p%C5%99%C3%ADroda-190916/" TargetMode="External"/><Relationship Id="rId2" Type="http://schemas.openxmlformats.org/officeDocument/2006/relationships/hyperlink" Target="http://pixabay.com/cs/d%C5%BEb%C3%A1n-pivo-drink-chladn%C3%BD-opil%C3%BD-150069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ixabay.com/cs/lavice-kabina-zdrav%C3%AD-teplo-hork%C3%A9-1691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1890" y="2204864"/>
            <a:ext cx="5860430" cy="3219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3949" y="260648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0109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16819"/>
            <a:ext cx="8229600" cy="4390472"/>
          </a:xfrm>
        </p:spPr>
        <p:txBody>
          <a:bodyPr>
            <a:normAutofit fontScale="92500" lnSpcReduction="10000"/>
          </a:bodyPr>
          <a:lstStyle/>
          <a:p>
            <a:r>
              <a:rPr lang="cs-CZ" b="1" u="sng" dirty="0" smtClean="0"/>
              <a:t>Anotace</a:t>
            </a:r>
            <a:endParaRPr lang="cs-CZ" b="1" u="sng" dirty="0"/>
          </a:p>
          <a:p>
            <a:pPr>
              <a:lnSpc>
                <a:spcPct val="150000"/>
              </a:lnSpc>
            </a:pPr>
            <a:r>
              <a:rPr lang="cs-CZ" dirty="0"/>
              <a:t>Didaktický materiál je určen především žákům 4. ročníků maturujících z anglického jazyka. Prezentace obsahuje cvičení a otázky určené k zopakování a upevnění učiva.</a:t>
            </a:r>
          </a:p>
          <a:p>
            <a:pPr>
              <a:lnSpc>
                <a:spcPct val="150000"/>
              </a:lnSpc>
            </a:pPr>
            <a:r>
              <a:rPr lang="cs-CZ" b="1" u="sng" dirty="0"/>
              <a:t>Očekávaný výstup:</a:t>
            </a:r>
          </a:p>
          <a:p>
            <a:pPr>
              <a:lnSpc>
                <a:spcPct val="150000"/>
              </a:lnSpc>
            </a:pPr>
            <a:r>
              <a:rPr lang="cs-CZ" dirty="0"/>
              <a:t>Studenti by měli být schopni aplikovat získané znalosti jak v jejich ústním, tak písemné projevu.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399" y="116632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45118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THE CZECH REPUBLIC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EXERCISES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24242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Czech Republic?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highest</a:t>
            </a:r>
            <a:r>
              <a:rPr lang="cs-CZ" dirty="0" smtClean="0"/>
              <a:t> </a:t>
            </a:r>
            <a:r>
              <a:rPr lang="cs-CZ" dirty="0" err="1" smtClean="0"/>
              <a:t>mountains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visit </a:t>
            </a:r>
            <a:r>
              <a:rPr lang="cs-CZ" dirty="0" err="1" smtClean="0"/>
              <a:t>there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cities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visit and </a:t>
            </a:r>
            <a:r>
              <a:rPr lang="cs-CZ" dirty="0" err="1" smtClean="0"/>
              <a:t>why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neighbours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CR?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Which</a:t>
            </a:r>
            <a:r>
              <a:rPr lang="cs-CZ" dirty="0" smtClean="0"/>
              <a:t> Czech </a:t>
            </a:r>
            <a:r>
              <a:rPr lang="cs-CZ" dirty="0" err="1" smtClean="0"/>
              <a:t>products</a:t>
            </a:r>
            <a:r>
              <a:rPr lang="cs-CZ" dirty="0" smtClean="0"/>
              <a:t> are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abroad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live in </a:t>
            </a:r>
            <a:r>
              <a:rPr lang="cs-CZ" dirty="0" err="1" smtClean="0"/>
              <a:t>another</a:t>
            </a:r>
            <a:r>
              <a:rPr lang="cs-CZ" dirty="0" smtClean="0"/>
              <a:t> </a:t>
            </a:r>
            <a:r>
              <a:rPr lang="cs-CZ" dirty="0" err="1" smtClean="0"/>
              <a:t>counry</a:t>
            </a:r>
            <a:r>
              <a:rPr lang="cs-CZ" dirty="0" smtClean="0"/>
              <a:t> and </a:t>
            </a:r>
            <a:r>
              <a:rPr lang="cs-CZ" dirty="0" err="1" smtClean="0"/>
              <a:t>why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sports</a:t>
            </a:r>
            <a:r>
              <a:rPr lang="cs-CZ" dirty="0" smtClean="0"/>
              <a:t> are </a:t>
            </a:r>
            <a:r>
              <a:rPr lang="cs-CZ" dirty="0" err="1" smtClean="0"/>
              <a:t>popular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Questions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53979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about</a:t>
            </a:r>
            <a:r>
              <a:rPr lang="cs-CZ" dirty="0"/>
              <a:t> </a:t>
            </a:r>
            <a:r>
              <a:rPr lang="cs-CZ" dirty="0" err="1"/>
              <a:t>rivers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CR?</a:t>
            </a:r>
          </a:p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highest</a:t>
            </a:r>
            <a:r>
              <a:rPr lang="cs-CZ" dirty="0"/>
              <a:t> </a:t>
            </a:r>
            <a:r>
              <a:rPr lang="cs-CZ" dirty="0" err="1"/>
              <a:t>peak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CR?</a:t>
            </a:r>
          </a:p>
          <a:p>
            <a:r>
              <a:rPr lang="cs-CZ" dirty="0" err="1"/>
              <a:t>What</a:t>
            </a:r>
            <a:r>
              <a:rPr lang="cs-CZ" dirty="0"/>
              <a:t> 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know</a:t>
            </a:r>
            <a:r>
              <a:rPr lang="cs-CZ" dirty="0"/>
              <a:t> </a:t>
            </a:r>
            <a:r>
              <a:rPr lang="cs-CZ" dirty="0" err="1"/>
              <a:t>about</a:t>
            </a:r>
            <a:r>
              <a:rPr lang="cs-CZ" dirty="0"/>
              <a:t> </a:t>
            </a:r>
            <a:r>
              <a:rPr lang="cs-CZ" dirty="0" err="1"/>
              <a:t>agriculture</a:t>
            </a:r>
            <a:r>
              <a:rPr lang="cs-CZ" dirty="0"/>
              <a:t> and </a:t>
            </a:r>
            <a:r>
              <a:rPr lang="cs-CZ" dirty="0" err="1"/>
              <a:t>industry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CR?</a:t>
            </a:r>
          </a:p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famous</a:t>
            </a:r>
            <a:r>
              <a:rPr lang="cs-CZ" dirty="0"/>
              <a:t> Czech </a:t>
            </a:r>
            <a:r>
              <a:rPr lang="cs-CZ" dirty="0" err="1"/>
              <a:t>people</a:t>
            </a:r>
            <a:r>
              <a:rPr lang="cs-CZ" dirty="0"/>
              <a:t> 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know?Why</a:t>
            </a:r>
            <a:r>
              <a:rPr lang="cs-CZ" dirty="0"/>
              <a:t> are </a:t>
            </a:r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/>
              <a:t>famous</a:t>
            </a:r>
            <a:r>
              <a:rPr lang="cs-CZ" dirty="0"/>
              <a:t>?</a:t>
            </a:r>
          </a:p>
          <a:p>
            <a:r>
              <a:rPr lang="cs-CZ" dirty="0" err="1"/>
              <a:t>What</a:t>
            </a:r>
            <a:r>
              <a:rPr lang="cs-CZ" dirty="0"/>
              <a:t> sport </a:t>
            </a:r>
            <a:r>
              <a:rPr lang="cs-CZ" dirty="0" err="1"/>
              <a:t>events</a:t>
            </a:r>
            <a:r>
              <a:rPr lang="cs-CZ" dirty="0"/>
              <a:t> are </a:t>
            </a:r>
            <a:r>
              <a:rPr lang="cs-CZ" dirty="0" err="1"/>
              <a:t>organized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CR?</a:t>
            </a:r>
          </a:p>
          <a:p>
            <a:r>
              <a:rPr lang="cs-CZ" dirty="0"/>
              <a:t>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know</a:t>
            </a:r>
            <a:r>
              <a:rPr lang="cs-CZ" dirty="0"/>
              <a:t> </a:t>
            </a:r>
            <a:r>
              <a:rPr lang="cs-CZ" dirty="0" err="1"/>
              <a:t>any</a:t>
            </a:r>
            <a:r>
              <a:rPr lang="cs-CZ" dirty="0"/>
              <a:t> </a:t>
            </a:r>
            <a:r>
              <a:rPr lang="cs-CZ" dirty="0" err="1"/>
              <a:t>sportsmen</a:t>
            </a:r>
            <a:r>
              <a:rPr lang="cs-CZ" dirty="0"/>
              <a:t>/</a:t>
            </a:r>
            <a:r>
              <a:rPr lang="cs-CZ" dirty="0" err="1"/>
              <a:t>woman</a:t>
            </a:r>
            <a:r>
              <a:rPr lang="cs-CZ" dirty="0"/>
              <a:t> </a:t>
            </a:r>
            <a:r>
              <a:rPr lang="cs-CZ" dirty="0" err="1"/>
              <a:t>who</a:t>
            </a:r>
            <a:r>
              <a:rPr lang="cs-CZ" dirty="0"/>
              <a:t> </a:t>
            </a:r>
            <a:r>
              <a:rPr lang="cs-CZ" dirty="0" err="1"/>
              <a:t>won</a:t>
            </a:r>
            <a:r>
              <a:rPr lang="cs-CZ" dirty="0"/>
              <a:t> a </a:t>
            </a:r>
            <a:r>
              <a:rPr lang="cs-CZ" dirty="0" err="1"/>
              <a:t>medal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Olympic</a:t>
            </a:r>
            <a:r>
              <a:rPr lang="cs-CZ" dirty="0"/>
              <a:t> </a:t>
            </a:r>
            <a:r>
              <a:rPr lang="cs-CZ" dirty="0" err="1"/>
              <a:t>Games</a:t>
            </a:r>
            <a:r>
              <a:rPr lang="cs-CZ" dirty="0"/>
              <a:t>?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Questions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04159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392487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err="1"/>
              <a:t>Why</a:t>
            </a:r>
            <a:r>
              <a:rPr lang="cs-CZ" dirty="0"/>
              <a:t> </a:t>
            </a:r>
            <a:r>
              <a:rPr lang="cs-CZ" dirty="0" err="1"/>
              <a:t>was</a:t>
            </a:r>
            <a:r>
              <a:rPr lang="cs-CZ" dirty="0"/>
              <a:t> Charles IV. so </a:t>
            </a:r>
            <a:r>
              <a:rPr lang="cs-CZ" dirty="0" err="1"/>
              <a:t>important</a:t>
            </a:r>
            <a:r>
              <a:rPr lang="cs-CZ" dirty="0"/>
              <a:t> </a:t>
            </a:r>
            <a:r>
              <a:rPr lang="cs-CZ" dirty="0" err="1"/>
              <a:t>for</a:t>
            </a:r>
            <a:r>
              <a:rPr lang="cs-CZ" dirty="0"/>
              <a:t> Bohemia?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reforms</a:t>
            </a:r>
            <a:r>
              <a:rPr lang="cs-CZ" dirty="0"/>
              <a:t> </a:t>
            </a:r>
            <a:r>
              <a:rPr lang="cs-CZ" dirty="0" err="1"/>
              <a:t>did</a:t>
            </a:r>
            <a:r>
              <a:rPr lang="cs-CZ" dirty="0"/>
              <a:t> M. </a:t>
            </a:r>
            <a:r>
              <a:rPr lang="cs-CZ" dirty="0" err="1"/>
              <a:t>Theresia</a:t>
            </a:r>
            <a:r>
              <a:rPr lang="cs-CZ" dirty="0"/>
              <a:t> </a:t>
            </a:r>
            <a:r>
              <a:rPr lang="cs-CZ" dirty="0" err="1"/>
              <a:t>establish</a:t>
            </a:r>
            <a:r>
              <a:rPr lang="cs-CZ" dirty="0"/>
              <a:t>?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Who</a:t>
            </a:r>
            <a:r>
              <a:rPr lang="cs-CZ" dirty="0"/>
              <a:t> </a:t>
            </a:r>
            <a:r>
              <a:rPr lang="cs-CZ" dirty="0" err="1"/>
              <a:t>was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first</a:t>
            </a:r>
            <a:r>
              <a:rPr lang="cs-CZ" dirty="0"/>
              <a:t> president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Czechoslovakia</a:t>
            </a:r>
            <a:r>
              <a:rPr lang="cs-CZ" dirty="0"/>
              <a:t>?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Who</a:t>
            </a:r>
            <a:r>
              <a:rPr lang="cs-CZ" dirty="0"/>
              <a:t> </a:t>
            </a:r>
            <a:r>
              <a:rPr lang="cs-CZ" dirty="0" err="1"/>
              <a:t>was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first</a:t>
            </a:r>
            <a:r>
              <a:rPr lang="cs-CZ" dirty="0"/>
              <a:t> president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Czech Republic?</a:t>
            </a:r>
          </a:p>
          <a:p>
            <a:pPr>
              <a:lnSpc>
                <a:spcPct val="150000"/>
              </a:lnSpc>
            </a:pPr>
            <a:r>
              <a:rPr lang="cs-CZ" dirty="0"/>
              <a:t>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know</a:t>
            </a:r>
            <a:r>
              <a:rPr lang="cs-CZ" dirty="0"/>
              <a:t> </a:t>
            </a:r>
            <a:r>
              <a:rPr lang="cs-CZ" dirty="0" err="1"/>
              <a:t>anything</a:t>
            </a:r>
            <a:r>
              <a:rPr lang="cs-CZ" dirty="0"/>
              <a:t> </a:t>
            </a:r>
            <a:r>
              <a:rPr lang="cs-CZ" dirty="0" err="1"/>
              <a:t>about</a:t>
            </a:r>
            <a:r>
              <a:rPr lang="cs-CZ" dirty="0"/>
              <a:t> these </a:t>
            </a:r>
            <a:r>
              <a:rPr lang="cs-CZ" dirty="0" err="1"/>
              <a:t>presidents</a:t>
            </a:r>
            <a:r>
              <a:rPr lang="cs-CZ" dirty="0"/>
              <a:t>?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important</a:t>
            </a:r>
            <a:r>
              <a:rPr lang="cs-CZ" dirty="0"/>
              <a:t> </a:t>
            </a:r>
            <a:r>
              <a:rPr lang="cs-CZ" dirty="0" err="1"/>
              <a:t>events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history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Czechoslovakia</a:t>
            </a:r>
            <a:r>
              <a:rPr lang="cs-CZ" dirty="0"/>
              <a:t> 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know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Questions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58987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b="1" dirty="0" smtClean="0"/>
              <a:t>PRAGUE.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neighrbours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CR are: </a:t>
            </a:r>
            <a:r>
              <a:rPr lang="cs-CZ" b="1" dirty="0" err="1" smtClean="0"/>
              <a:t>Poland</a:t>
            </a:r>
            <a:r>
              <a:rPr lang="cs-CZ" b="1" dirty="0" smtClean="0"/>
              <a:t>, </a:t>
            </a:r>
            <a:r>
              <a:rPr lang="cs-CZ" b="1" dirty="0" err="1" smtClean="0"/>
              <a:t>Germany</a:t>
            </a:r>
            <a:r>
              <a:rPr lang="cs-CZ" b="1" dirty="0" smtClean="0"/>
              <a:t>, Slovakia and </a:t>
            </a:r>
            <a:r>
              <a:rPr lang="cs-CZ" b="1" dirty="0" err="1" smtClean="0"/>
              <a:t>Austria</a:t>
            </a:r>
            <a:r>
              <a:rPr lang="cs-CZ" b="1" dirty="0" smtClean="0"/>
              <a:t>.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Labe.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Climate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b="1" dirty="0" err="1" smtClean="0"/>
              <a:t>humid</a:t>
            </a:r>
            <a:r>
              <a:rPr lang="cs-CZ" b="1" dirty="0" smtClean="0"/>
              <a:t> and </a:t>
            </a:r>
            <a:r>
              <a:rPr lang="cs-CZ" b="1" dirty="0" err="1" smtClean="0"/>
              <a:t>continental</a:t>
            </a:r>
            <a:r>
              <a:rPr lang="cs-CZ" b="1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highest</a:t>
            </a:r>
            <a:r>
              <a:rPr lang="cs-CZ" dirty="0" smtClean="0"/>
              <a:t> </a:t>
            </a:r>
            <a:r>
              <a:rPr lang="cs-CZ" dirty="0" err="1" smtClean="0"/>
              <a:t>mountains</a:t>
            </a:r>
            <a:r>
              <a:rPr lang="cs-CZ" dirty="0" smtClean="0"/>
              <a:t> are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Giant</a:t>
            </a:r>
            <a:r>
              <a:rPr lang="cs-CZ" b="1" dirty="0" smtClean="0"/>
              <a:t> </a:t>
            </a:r>
            <a:r>
              <a:rPr lang="cs-CZ" b="1" dirty="0" err="1" smtClean="0"/>
              <a:t>Mountains</a:t>
            </a:r>
            <a:r>
              <a:rPr lang="cs-CZ" b="1" dirty="0" smtClean="0"/>
              <a:t> (Krkonoše)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Typical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South</a:t>
            </a:r>
            <a:r>
              <a:rPr lang="cs-CZ" dirty="0" smtClean="0"/>
              <a:t> Bohemia are </a:t>
            </a:r>
            <a:r>
              <a:rPr lang="cs-CZ" b="1" dirty="0" err="1" smtClean="0"/>
              <a:t>ponds</a:t>
            </a:r>
            <a:r>
              <a:rPr lang="cs-CZ" b="1" dirty="0" smtClean="0"/>
              <a:t> (Rožmberk) and </a:t>
            </a:r>
            <a:r>
              <a:rPr lang="cs-CZ" b="1" dirty="0" err="1" smtClean="0"/>
              <a:t>carps</a:t>
            </a:r>
            <a:endParaRPr lang="cs-CZ" b="1" dirty="0" smtClean="0"/>
          </a:p>
          <a:p>
            <a:pPr marL="109728" indent="0">
              <a:lnSpc>
                <a:spcPct val="150000"/>
              </a:lnSpc>
              <a:buNone/>
            </a:pP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26989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Premyslids</a:t>
            </a:r>
            <a:r>
              <a:rPr lang="cs-CZ" b="1" dirty="0"/>
              <a:t> </a:t>
            </a:r>
            <a:r>
              <a:rPr lang="cs-CZ" dirty="0" err="1"/>
              <a:t>were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first</a:t>
            </a:r>
            <a:r>
              <a:rPr lang="cs-CZ" dirty="0"/>
              <a:t> Czech </a:t>
            </a:r>
            <a:r>
              <a:rPr lang="cs-CZ" dirty="0" err="1"/>
              <a:t>royal</a:t>
            </a:r>
            <a:r>
              <a:rPr lang="cs-CZ" dirty="0"/>
              <a:t> </a:t>
            </a:r>
            <a:r>
              <a:rPr lang="cs-CZ" dirty="0" smtClean="0"/>
              <a:t>dynasty</a:t>
            </a:r>
          </a:p>
          <a:p>
            <a:pPr>
              <a:lnSpc>
                <a:spcPct val="150000"/>
              </a:lnSpc>
            </a:pP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 smtClean="0"/>
              <a:t>Luxembourgs</a:t>
            </a:r>
            <a:r>
              <a:rPr lang="cs-CZ" b="1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smtClean="0"/>
              <a:t>second </a:t>
            </a:r>
            <a:r>
              <a:rPr lang="cs-CZ" dirty="0"/>
              <a:t>Czech </a:t>
            </a:r>
            <a:r>
              <a:rPr lang="cs-CZ" dirty="0" err="1"/>
              <a:t>royal</a:t>
            </a:r>
            <a:r>
              <a:rPr lang="cs-CZ" dirty="0"/>
              <a:t> </a:t>
            </a:r>
            <a:r>
              <a:rPr lang="cs-CZ" dirty="0" smtClean="0"/>
              <a:t>dynasty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The</a:t>
            </a:r>
            <a:r>
              <a:rPr lang="cs-CZ" dirty="0"/>
              <a:t> most </a:t>
            </a:r>
            <a:r>
              <a:rPr lang="cs-CZ" dirty="0" err="1"/>
              <a:t>important</a:t>
            </a:r>
            <a:r>
              <a:rPr lang="cs-CZ" dirty="0"/>
              <a:t> king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smtClean="0"/>
              <a:t>Bohemia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b="1" dirty="0" smtClean="0"/>
              <a:t>Charles IV</a:t>
            </a:r>
          </a:p>
          <a:p>
            <a:pPr>
              <a:lnSpc>
                <a:spcPct val="150000"/>
              </a:lnSpc>
            </a:pPr>
            <a:r>
              <a:rPr lang="cs-CZ" dirty="0"/>
              <a:t>Charles IV </a:t>
            </a:r>
            <a:r>
              <a:rPr lang="cs-CZ" dirty="0" err="1"/>
              <a:t>founded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b="1" dirty="0"/>
              <a:t>Charles University </a:t>
            </a:r>
            <a:r>
              <a:rPr lang="cs-CZ" b="1" dirty="0" smtClean="0"/>
              <a:t>and </a:t>
            </a:r>
            <a:r>
              <a:rPr lang="cs-CZ" b="1" dirty="0"/>
              <a:t>Charles </a:t>
            </a:r>
            <a:r>
              <a:rPr lang="cs-CZ" b="1" dirty="0" err="1" smtClean="0"/>
              <a:t>Bridge</a:t>
            </a:r>
            <a:r>
              <a:rPr lang="cs-CZ" b="1" dirty="0" smtClean="0"/>
              <a:t>, Karlštejn </a:t>
            </a:r>
            <a:r>
              <a:rPr lang="cs-CZ" b="1" dirty="0" err="1" smtClean="0"/>
              <a:t>or</a:t>
            </a:r>
            <a:r>
              <a:rPr lang="cs-CZ" b="1" dirty="0" smtClean="0"/>
              <a:t> Karlovy Vary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Maria Theresa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because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attendance</a:t>
            </a:r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b="1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33469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author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„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Soldier</a:t>
            </a:r>
            <a:r>
              <a:rPr lang="cs-CZ" dirty="0" smtClean="0"/>
              <a:t> Švejk“? </a:t>
            </a:r>
            <a:r>
              <a:rPr lang="cs-CZ" b="1" dirty="0" smtClean="0"/>
              <a:t>Jaroslav</a:t>
            </a:r>
            <a:r>
              <a:rPr lang="cs-CZ" dirty="0" smtClean="0"/>
              <a:t> </a:t>
            </a:r>
            <a:r>
              <a:rPr lang="cs-CZ" b="1" dirty="0" smtClean="0"/>
              <a:t>Hašek</a:t>
            </a:r>
          </a:p>
          <a:p>
            <a:endParaRPr lang="cs-CZ" b="1" dirty="0" smtClean="0"/>
          </a:p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author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and music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Czech Anthem „kde domov můj“? </a:t>
            </a:r>
            <a:r>
              <a:rPr lang="cs-CZ" b="1" dirty="0" err="1" smtClean="0"/>
              <a:t>Lyrics</a:t>
            </a:r>
            <a:r>
              <a:rPr lang="cs-CZ" b="1" dirty="0" smtClean="0"/>
              <a:t> J. K. Tyl and music František Škroup</a:t>
            </a:r>
          </a:p>
          <a:p>
            <a:endParaRPr lang="cs-CZ" b="1" dirty="0" smtClean="0"/>
          </a:p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Czech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won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Nobel </a:t>
            </a:r>
            <a:r>
              <a:rPr lang="cs-CZ" dirty="0" err="1" smtClean="0"/>
              <a:t>Prize</a:t>
            </a:r>
            <a:r>
              <a:rPr lang="cs-CZ" dirty="0" smtClean="0"/>
              <a:t> in </a:t>
            </a:r>
            <a:r>
              <a:rPr lang="cs-CZ" dirty="0" err="1" smtClean="0"/>
              <a:t>literature</a:t>
            </a:r>
            <a:r>
              <a:rPr lang="cs-CZ" dirty="0" smtClean="0"/>
              <a:t>? </a:t>
            </a:r>
            <a:r>
              <a:rPr lang="cs-CZ" b="1" dirty="0" smtClean="0"/>
              <a:t>Jaroslav Seifert in 1984</a:t>
            </a:r>
          </a:p>
          <a:p>
            <a:endParaRPr lang="cs-CZ" b="1" dirty="0" smtClean="0"/>
          </a:p>
          <a:p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won</a:t>
            </a:r>
            <a:r>
              <a:rPr lang="cs-CZ" dirty="0" smtClean="0"/>
              <a:t> </a:t>
            </a:r>
            <a:r>
              <a:rPr lang="cs-CZ" dirty="0" err="1" smtClean="0"/>
              <a:t>Oscars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his </a:t>
            </a:r>
            <a:r>
              <a:rPr lang="cs-CZ" dirty="0" err="1" smtClean="0"/>
              <a:t>direction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films</a:t>
            </a:r>
            <a:r>
              <a:rPr lang="cs-CZ" dirty="0" smtClean="0"/>
              <a:t> „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flew</a:t>
            </a:r>
            <a:r>
              <a:rPr lang="cs-CZ" dirty="0" smtClean="0"/>
              <a:t> </a:t>
            </a:r>
            <a:r>
              <a:rPr lang="cs-CZ" dirty="0" err="1" smtClean="0"/>
              <a:t>Over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Cuckoo´s</a:t>
            </a:r>
            <a:r>
              <a:rPr lang="cs-CZ" dirty="0" smtClean="0"/>
              <a:t> </a:t>
            </a:r>
            <a:r>
              <a:rPr lang="cs-CZ" dirty="0" err="1" smtClean="0"/>
              <a:t>nest</a:t>
            </a:r>
            <a:r>
              <a:rPr lang="cs-CZ" dirty="0" smtClean="0"/>
              <a:t>“ and „Amadeus“? </a:t>
            </a:r>
            <a:r>
              <a:rPr lang="cs-CZ" b="1" dirty="0" smtClean="0"/>
              <a:t>Miloš Forman</a:t>
            </a:r>
          </a:p>
          <a:p>
            <a:endParaRPr lang="cs-CZ" b="1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Answer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15035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Jan Hus </a:t>
            </a:r>
            <a:r>
              <a:rPr lang="cs-CZ" dirty="0" err="1" smtClean="0"/>
              <a:t>was</a:t>
            </a:r>
            <a:r>
              <a:rPr lang="cs-CZ" dirty="0" smtClean="0"/>
              <a:t> a </a:t>
            </a:r>
            <a:r>
              <a:rPr lang="cs-CZ" b="1" dirty="0"/>
              <a:t>C</a:t>
            </a:r>
            <a:r>
              <a:rPr lang="cs-CZ" b="1" dirty="0" smtClean="0"/>
              <a:t>zech </a:t>
            </a:r>
            <a:r>
              <a:rPr lang="cs-CZ" b="1" dirty="0" err="1" smtClean="0"/>
              <a:t>reformer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burnt</a:t>
            </a:r>
            <a:r>
              <a:rPr lang="cs-CZ" dirty="0" smtClean="0"/>
              <a:t> in </a:t>
            </a:r>
            <a:r>
              <a:rPr lang="cs-CZ" b="1" dirty="0" smtClean="0"/>
              <a:t>1415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/>
              <a:t>first</a:t>
            </a:r>
            <a:r>
              <a:rPr lang="cs-CZ" dirty="0"/>
              <a:t> president </a:t>
            </a:r>
            <a:r>
              <a:rPr lang="cs-CZ" dirty="0" err="1"/>
              <a:t>was</a:t>
            </a:r>
            <a:r>
              <a:rPr lang="cs-CZ" dirty="0"/>
              <a:t> </a:t>
            </a:r>
            <a:r>
              <a:rPr lang="cs-CZ" b="1" dirty="0"/>
              <a:t>TGM</a:t>
            </a:r>
            <a:r>
              <a:rPr lang="cs-CZ" dirty="0"/>
              <a:t> and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capital</a:t>
            </a:r>
            <a:r>
              <a:rPr lang="cs-CZ" dirty="0"/>
              <a:t> </a:t>
            </a:r>
            <a:r>
              <a:rPr lang="cs-CZ" dirty="0" err="1"/>
              <a:t>was</a:t>
            </a:r>
            <a:r>
              <a:rPr lang="cs-CZ" dirty="0"/>
              <a:t> </a:t>
            </a:r>
            <a:r>
              <a:rPr lang="cs-CZ" b="1" dirty="0" smtClean="0"/>
              <a:t>Prague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Czechoslovakia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divided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republics</a:t>
            </a:r>
            <a:r>
              <a:rPr lang="cs-CZ" dirty="0" smtClean="0"/>
              <a:t> in </a:t>
            </a:r>
            <a:r>
              <a:rPr lang="cs-CZ" b="1" dirty="0" smtClean="0"/>
              <a:t>1993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first</a:t>
            </a:r>
            <a:r>
              <a:rPr lang="cs-CZ" dirty="0"/>
              <a:t> president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Czech Republic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b="1" dirty="0" smtClean="0"/>
              <a:t>Václav Havel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Miloš Zeman 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elected</a:t>
            </a:r>
            <a:r>
              <a:rPr lang="cs-CZ" dirty="0" smtClean="0"/>
              <a:t> in </a:t>
            </a:r>
            <a:r>
              <a:rPr lang="cs-CZ" dirty="0" err="1" smtClean="0"/>
              <a:t>March</a:t>
            </a:r>
            <a:r>
              <a:rPr lang="cs-CZ" dirty="0" smtClean="0"/>
              <a:t> 2013</a:t>
            </a:r>
            <a:endParaRPr lang="cs-CZ" b="1" dirty="0" smtClean="0"/>
          </a:p>
          <a:p>
            <a:endParaRPr lang="cs-CZ" dirty="0"/>
          </a:p>
          <a:p>
            <a:endParaRPr lang="cs-CZ" b="1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34866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appropriate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Carlsbad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Becher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/>
              <a:t>Gingerbread</a:t>
            </a:r>
            <a:endParaRPr lang="cs-CZ" dirty="0" smtClean="0"/>
          </a:p>
          <a:p>
            <a:r>
              <a:rPr lang="cs-CZ" dirty="0" smtClean="0">
                <a:solidFill>
                  <a:schemeClr val="accent1"/>
                </a:solidFill>
              </a:rPr>
              <a:t>Charles </a:t>
            </a:r>
            <a:r>
              <a:rPr lang="cs-CZ" dirty="0" err="1" smtClean="0">
                <a:solidFill>
                  <a:schemeClr val="accent1"/>
                </a:solidFill>
              </a:rPr>
              <a:t>Bridge</a:t>
            </a:r>
            <a:endParaRPr lang="cs-CZ" dirty="0" smtClean="0">
              <a:solidFill>
                <a:schemeClr val="accent1"/>
              </a:solidFill>
            </a:endParaRPr>
          </a:p>
          <a:p>
            <a:r>
              <a:rPr lang="cs-CZ" dirty="0" smtClean="0">
                <a:solidFill>
                  <a:srgbClr val="92D050"/>
                </a:solidFill>
              </a:rPr>
              <a:t>Stodolní street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Ještěd</a:t>
            </a:r>
          </a:p>
          <a:p>
            <a:r>
              <a:rPr lang="cs-CZ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Breweries</a:t>
            </a:r>
            <a:endParaRPr lang="cs-CZ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Zoo</a:t>
            </a:r>
          </a:p>
          <a:p>
            <a:r>
              <a:rPr lang="cs-CZ" dirty="0" err="1" smtClean="0">
                <a:solidFill>
                  <a:srgbClr val="7030A0"/>
                </a:solidFill>
              </a:rPr>
              <a:t>Glass</a:t>
            </a:r>
            <a:r>
              <a:rPr lang="cs-CZ" dirty="0" smtClean="0">
                <a:solidFill>
                  <a:srgbClr val="7030A0"/>
                </a:solidFill>
              </a:rPr>
              <a:t>, </a:t>
            </a:r>
            <a:r>
              <a:rPr lang="cs-CZ" dirty="0" err="1" smtClean="0">
                <a:solidFill>
                  <a:srgbClr val="7030A0"/>
                </a:solidFill>
              </a:rPr>
              <a:t>fashion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jewellery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err="1" smtClean="0">
                <a:solidFill>
                  <a:srgbClr val="00B050"/>
                </a:solidFill>
              </a:rPr>
              <a:t>Bier</a:t>
            </a:r>
            <a:r>
              <a:rPr lang="cs-CZ" dirty="0" smtClean="0">
                <a:solidFill>
                  <a:srgbClr val="00B050"/>
                </a:solidFill>
              </a:rPr>
              <a:t> Budvar</a:t>
            </a:r>
          </a:p>
          <a:p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Rotary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auditorium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Ostrava</a:t>
            </a: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Praha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Jablonec nad Nisou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České Budějovice</a:t>
            </a:r>
          </a:p>
          <a:p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Plzeň</a:t>
            </a:r>
          </a:p>
          <a:p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Dvůr Králové </a:t>
            </a:r>
            <a:r>
              <a:rPr lang="cs-CZ" dirty="0" err="1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n.Labem</a:t>
            </a:r>
            <a:endParaRPr lang="cs-CZ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r>
              <a:rPr lang="cs-CZ" dirty="0" smtClean="0"/>
              <a:t>Pardubice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Karlovy Vary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Český Krumlov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Liberec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6749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appropriate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Alois Jirásek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Jaromír Jágr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Miloš </a:t>
            </a:r>
            <a:r>
              <a:rPr lang="cs-CZ" dirty="0">
                <a:solidFill>
                  <a:schemeClr val="accent2"/>
                </a:solidFill>
              </a:rPr>
              <a:t>F</a:t>
            </a:r>
            <a:r>
              <a:rPr lang="cs-CZ" dirty="0" smtClean="0">
                <a:solidFill>
                  <a:schemeClr val="accent2"/>
                </a:solidFill>
              </a:rPr>
              <a:t>orman</a:t>
            </a:r>
          </a:p>
          <a:p>
            <a:r>
              <a:rPr lang="cs-CZ" dirty="0" smtClean="0">
                <a:solidFill>
                  <a:schemeClr val="accent5"/>
                </a:solidFill>
              </a:rPr>
              <a:t>Jára Cimrman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Jan Amos Komenský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Emil Zátopek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Antonín Dvořák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Karel Čapek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Alfons Mucha</a:t>
            </a:r>
          </a:p>
          <a:p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A </a:t>
            </a:r>
            <a:r>
              <a:rPr lang="cs-CZ" dirty="0" err="1" smtClean="0">
                <a:solidFill>
                  <a:schemeClr val="accent2"/>
                </a:solidFill>
              </a:rPr>
              <a:t>director</a:t>
            </a:r>
            <a:endParaRPr lang="cs-CZ" dirty="0" smtClean="0">
              <a:solidFill>
                <a:schemeClr val="accent2"/>
              </a:solidFill>
            </a:endParaRPr>
          </a:p>
          <a:p>
            <a:r>
              <a:rPr lang="cs-CZ" dirty="0" err="1" smtClean="0">
                <a:solidFill>
                  <a:srgbClr val="FF0000"/>
                </a:solidFill>
              </a:rPr>
              <a:t>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athlete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C000"/>
                </a:solidFill>
              </a:rPr>
              <a:t>A </a:t>
            </a:r>
            <a:r>
              <a:rPr lang="cs-CZ" dirty="0" err="1" smtClean="0">
                <a:solidFill>
                  <a:srgbClr val="FFC000"/>
                </a:solidFill>
              </a:rPr>
              <a:t>painter</a:t>
            </a:r>
            <a:r>
              <a:rPr lang="cs-CZ" dirty="0" smtClean="0">
                <a:solidFill>
                  <a:srgbClr val="FFC000"/>
                </a:solidFill>
              </a:rPr>
              <a:t> and a </a:t>
            </a:r>
            <a:r>
              <a:rPr lang="cs-CZ" dirty="0" err="1" smtClean="0">
                <a:solidFill>
                  <a:srgbClr val="FFC000"/>
                </a:solidFill>
              </a:rPr>
              <a:t>decorative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artist</a:t>
            </a:r>
            <a:endParaRPr lang="cs-CZ" dirty="0" smtClean="0">
              <a:solidFill>
                <a:srgbClr val="FFC000"/>
              </a:solidFill>
            </a:endParaRPr>
          </a:p>
          <a:p>
            <a:r>
              <a:rPr lang="cs-CZ" dirty="0" smtClean="0"/>
              <a:t>A </a:t>
            </a:r>
            <a:r>
              <a:rPr lang="cs-CZ" dirty="0" err="1" smtClean="0"/>
              <a:t>hockey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player</a:t>
            </a:r>
            <a:endParaRPr lang="cs-CZ" dirty="0" smtClean="0">
              <a:solidFill>
                <a:schemeClr val="accent1"/>
              </a:solidFill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A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composer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rgbClr val="7030A0"/>
                </a:solidFill>
              </a:rPr>
              <a:t>A </a:t>
            </a:r>
            <a:r>
              <a:rPr lang="cs-CZ" dirty="0" err="1" smtClean="0">
                <a:solidFill>
                  <a:srgbClr val="7030A0"/>
                </a:solidFill>
              </a:rPr>
              <a:t>writer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author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historical</a:t>
            </a:r>
            <a:r>
              <a:rPr lang="cs-CZ" dirty="0" smtClean="0"/>
              <a:t> </a:t>
            </a:r>
            <a:r>
              <a:rPr lang="cs-CZ" dirty="0" err="1" smtClean="0"/>
              <a:t>plays</a:t>
            </a:r>
            <a:r>
              <a:rPr lang="cs-CZ" dirty="0" smtClean="0"/>
              <a:t> and </a:t>
            </a:r>
            <a:r>
              <a:rPr lang="cs-CZ" dirty="0" err="1" smtClean="0"/>
              <a:t>novels</a:t>
            </a:r>
            <a:endParaRPr lang="cs-CZ" dirty="0" smtClean="0"/>
          </a:p>
          <a:p>
            <a:r>
              <a:rPr lang="cs-CZ" dirty="0" smtClean="0">
                <a:solidFill>
                  <a:schemeClr val="accent5"/>
                </a:solidFill>
              </a:rPr>
              <a:t>A </a:t>
            </a:r>
            <a:r>
              <a:rPr lang="cs-CZ" dirty="0" err="1" smtClean="0">
                <a:solidFill>
                  <a:schemeClr val="accent5"/>
                </a:solidFill>
              </a:rPr>
              <a:t>fictional</a:t>
            </a:r>
            <a:r>
              <a:rPr lang="cs-CZ" dirty="0" smtClean="0">
                <a:solidFill>
                  <a:schemeClr val="accent5"/>
                </a:solidFill>
              </a:rPr>
              <a:t> </a:t>
            </a:r>
            <a:r>
              <a:rPr lang="cs-CZ" dirty="0" err="1" smtClean="0">
                <a:solidFill>
                  <a:schemeClr val="accent5"/>
                </a:solidFill>
              </a:rPr>
              <a:t>character</a:t>
            </a:r>
            <a:endParaRPr lang="cs-CZ" dirty="0" smtClean="0">
              <a:solidFill>
                <a:schemeClr val="accent5"/>
              </a:solidFill>
            </a:endParaRPr>
          </a:p>
          <a:p>
            <a:r>
              <a:rPr lang="cs-CZ" dirty="0" smtClean="0">
                <a:solidFill>
                  <a:srgbClr val="92D050"/>
                </a:solidFill>
              </a:rPr>
              <a:t>A </a:t>
            </a:r>
            <a:r>
              <a:rPr lang="cs-CZ" dirty="0" err="1" smtClean="0">
                <a:solidFill>
                  <a:srgbClr val="92D050"/>
                </a:solidFill>
              </a:rPr>
              <a:t>teacher</a:t>
            </a:r>
            <a:r>
              <a:rPr lang="cs-CZ" dirty="0">
                <a:solidFill>
                  <a:srgbClr val="92D050"/>
                </a:solidFill>
              </a:rPr>
              <a:t> </a:t>
            </a:r>
            <a:r>
              <a:rPr lang="cs-CZ" dirty="0" smtClean="0">
                <a:solidFill>
                  <a:srgbClr val="92D050"/>
                </a:solidFill>
              </a:rPr>
              <a:t>and a </a:t>
            </a:r>
            <a:r>
              <a:rPr lang="cs-CZ" dirty="0" err="1" smtClean="0">
                <a:solidFill>
                  <a:srgbClr val="92D050"/>
                </a:solidFill>
              </a:rPr>
              <a:t>writer</a:t>
            </a:r>
            <a:endParaRPr lang="cs-CZ" dirty="0" smtClean="0">
              <a:solidFill>
                <a:srgbClr val="92D05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7583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say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these </a:t>
            </a:r>
            <a:r>
              <a:rPr lang="cs-CZ" dirty="0" err="1" smtClean="0"/>
              <a:t>pictures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72743"/>
            <a:ext cx="3840088" cy="2502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700808"/>
            <a:ext cx="2863974" cy="405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8663" y="3429000"/>
            <a:ext cx="3240360" cy="21957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063246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Slide</a:t>
            </a:r>
            <a:r>
              <a:rPr lang="cs-CZ" dirty="0" smtClean="0"/>
              <a:t> 3 – 8 vlastní tvorba</a:t>
            </a:r>
          </a:p>
          <a:p>
            <a:r>
              <a:rPr lang="cs-CZ" dirty="0" smtClean="0">
                <a:hlinkClick r:id="rId2"/>
              </a:rPr>
              <a:t>Zdroje obrázků:</a:t>
            </a:r>
          </a:p>
          <a:p>
            <a:pPr lvl="1"/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://pixabay.com/cs/d%C5%BEb%C3%A1n-pivo-drink-chladn%C3%BD-opil%C3%BD-150069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pPr lvl="1"/>
            <a:r>
              <a:rPr lang="cs-CZ" dirty="0">
                <a:hlinkClick r:id="rId3"/>
              </a:rPr>
              <a:t>http://pixabay.com/cs/hory-sn%C4%9B%C5%BEka-krajina-p%C5%99%C3%ADroda-190916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pPr lvl="1"/>
            <a:r>
              <a:rPr lang="cs-CZ" dirty="0">
                <a:hlinkClick r:id="rId4"/>
              </a:rPr>
              <a:t>http://pixabay.com/cs/lavice-kabina-zdrav%C3%AD-teplo-hork%C3%A9-16910/</a:t>
            </a:r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Resources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5748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105</TotalTime>
  <Words>603</Words>
  <Application>Microsoft Office PowerPoint</Application>
  <PresentationFormat>Předvádění na obrazovce (4:3)</PresentationFormat>
  <Paragraphs>112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Prezentace aplikace PowerPoint</vt:lpstr>
      <vt:lpstr>Prezentace aplikace PowerPoint</vt:lpstr>
      <vt:lpstr>THE CZECH REPUBLIC</vt:lpstr>
      <vt:lpstr>Questions</vt:lpstr>
      <vt:lpstr>Questions</vt:lpstr>
      <vt:lpstr>Questions</vt:lpstr>
      <vt:lpstr>Complete the sentences</vt:lpstr>
      <vt:lpstr>Complete the sentences</vt:lpstr>
      <vt:lpstr>Answer the questions</vt:lpstr>
      <vt:lpstr>Complete the sentences</vt:lpstr>
      <vt:lpstr>Match appropriate words</vt:lpstr>
      <vt:lpstr>Match appropriate words</vt:lpstr>
      <vt:lpstr>What can you say about these pictures?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PC8</cp:lastModifiedBy>
  <cp:revision>17</cp:revision>
  <dcterms:created xsi:type="dcterms:W3CDTF">2013-09-07T07:17:24Z</dcterms:created>
  <dcterms:modified xsi:type="dcterms:W3CDTF">2013-11-07T16:43:22Z</dcterms:modified>
</cp:coreProperties>
</file>